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 id="2147483661" r:id="rId4"/>
    <p:sldMasterId id="2147483666" r:id="rId5"/>
    <p:sldMasterId id="2147483677" r:id="rId6"/>
  </p:sldMasterIdLst>
  <p:notesMasterIdLst>
    <p:notesMasterId r:id="rId23"/>
  </p:notesMasterIdLst>
  <p:sldIdLst>
    <p:sldId id="257" r:id="rId7"/>
    <p:sldId id="260" r:id="rId8"/>
    <p:sldId id="501" r:id="rId9"/>
    <p:sldId id="502" r:id="rId10"/>
    <p:sldId id="503" r:id="rId11"/>
    <p:sldId id="482" r:id="rId12"/>
    <p:sldId id="505" r:id="rId13"/>
    <p:sldId id="506" r:id="rId14"/>
    <p:sldId id="508" r:id="rId15"/>
    <p:sldId id="509" r:id="rId16"/>
    <p:sldId id="510" r:id="rId17"/>
    <p:sldId id="511" r:id="rId18"/>
    <p:sldId id="514" r:id="rId19"/>
    <p:sldId id="515" r:id="rId20"/>
    <p:sldId id="516" r:id="rId21"/>
    <p:sldId id="280" r:id="rId22"/>
  </p:sldIdLst>
  <p:sldSz cx="14630400" cy="8229600"/>
  <p:notesSz cx="6858000" cy="9144000"/>
  <p:defaultTextStyle>
    <a:defPPr>
      <a:defRPr lang="en-US"/>
    </a:defPPr>
    <a:lvl1pPr marL="0" algn="l" defTabSz="1306195" rtl="0" eaLnBrk="1" latinLnBrk="0" hangingPunct="1">
      <a:defRPr sz="2600" kern="1200">
        <a:solidFill>
          <a:schemeClr val="tx1"/>
        </a:solidFill>
        <a:latin typeface="+mn-lt"/>
        <a:ea typeface="+mn-ea"/>
        <a:cs typeface="+mn-cs"/>
      </a:defRPr>
    </a:lvl1pPr>
    <a:lvl2pPr marL="652780" algn="l" defTabSz="1306195" rtl="0" eaLnBrk="1" latinLnBrk="0" hangingPunct="1">
      <a:defRPr sz="2600" kern="1200">
        <a:solidFill>
          <a:schemeClr val="tx1"/>
        </a:solidFill>
        <a:latin typeface="+mn-lt"/>
        <a:ea typeface="+mn-ea"/>
        <a:cs typeface="+mn-cs"/>
      </a:defRPr>
    </a:lvl2pPr>
    <a:lvl3pPr marL="1306195" algn="l" defTabSz="1306195" rtl="0" eaLnBrk="1" latinLnBrk="0" hangingPunct="1">
      <a:defRPr sz="2600" kern="1200">
        <a:solidFill>
          <a:schemeClr val="tx1"/>
        </a:solidFill>
        <a:latin typeface="+mn-lt"/>
        <a:ea typeface="+mn-ea"/>
        <a:cs typeface="+mn-cs"/>
      </a:defRPr>
    </a:lvl3pPr>
    <a:lvl4pPr marL="1958975" algn="l" defTabSz="1306195" rtl="0" eaLnBrk="1" latinLnBrk="0" hangingPunct="1">
      <a:defRPr sz="2600" kern="1200">
        <a:solidFill>
          <a:schemeClr val="tx1"/>
        </a:solidFill>
        <a:latin typeface="+mn-lt"/>
        <a:ea typeface="+mn-ea"/>
        <a:cs typeface="+mn-cs"/>
      </a:defRPr>
    </a:lvl4pPr>
    <a:lvl5pPr marL="2611755" algn="l" defTabSz="1306195" rtl="0" eaLnBrk="1" latinLnBrk="0" hangingPunct="1">
      <a:defRPr sz="2600" kern="1200">
        <a:solidFill>
          <a:schemeClr val="tx1"/>
        </a:solidFill>
        <a:latin typeface="+mn-lt"/>
        <a:ea typeface="+mn-ea"/>
        <a:cs typeface="+mn-cs"/>
      </a:defRPr>
    </a:lvl5pPr>
    <a:lvl6pPr marL="3265170" algn="l" defTabSz="1306195" rtl="0" eaLnBrk="1" latinLnBrk="0" hangingPunct="1">
      <a:defRPr sz="2600" kern="1200">
        <a:solidFill>
          <a:schemeClr val="tx1"/>
        </a:solidFill>
        <a:latin typeface="+mn-lt"/>
        <a:ea typeface="+mn-ea"/>
        <a:cs typeface="+mn-cs"/>
      </a:defRPr>
    </a:lvl6pPr>
    <a:lvl7pPr marL="3917950" algn="l" defTabSz="1306195" rtl="0" eaLnBrk="1" latinLnBrk="0" hangingPunct="1">
      <a:defRPr sz="2600" kern="1200">
        <a:solidFill>
          <a:schemeClr val="tx1"/>
        </a:solidFill>
        <a:latin typeface="+mn-lt"/>
        <a:ea typeface="+mn-ea"/>
        <a:cs typeface="+mn-cs"/>
      </a:defRPr>
    </a:lvl7pPr>
    <a:lvl8pPr marL="4571365" algn="l" defTabSz="1306195" rtl="0" eaLnBrk="1" latinLnBrk="0" hangingPunct="1">
      <a:defRPr sz="2600" kern="1200">
        <a:solidFill>
          <a:schemeClr val="tx1"/>
        </a:solidFill>
        <a:latin typeface="+mn-lt"/>
        <a:ea typeface="+mn-ea"/>
        <a:cs typeface="+mn-cs"/>
      </a:defRPr>
    </a:lvl8pPr>
    <a:lvl9pPr marL="5224145" algn="l" defTabSz="130619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6D9EFF"/>
    <a:srgbClr val="B40000"/>
    <a:srgbClr val="7FA3CF"/>
    <a:srgbClr val="3F7FFF"/>
    <a:srgbClr val="6F93DB"/>
    <a:srgbClr val="3366CC"/>
    <a:srgbClr val="538CFF"/>
    <a:srgbClr val="6699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74" autoAdjust="0"/>
    <p:restoredTop sz="94249" autoAdjust="0"/>
  </p:normalViewPr>
  <p:slideViewPr>
    <p:cSldViewPr showGuides="1">
      <p:cViewPr varScale="1">
        <p:scale>
          <a:sx n="67" d="100"/>
          <a:sy n="67" d="100"/>
        </p:scale>
        <p:origin x="552" y="67"/>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3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9FADA-C8A6-41CB-80FD-8226B17F134F}"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01517-4172-4077-848B-2264E0EA59B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5365" algn="l" defTabSz="914400" rtl="0" eaLnBrk="1" latinLnBrk="0" hangingPunct="1">
      <a:defRPr sz="1100" kern="1200">
        <a:solidFill>
          <a:schemeClr val="tx1"/>
        </a:solidFill>
        <a:latin typeface="+mn-lt"/>
        <a:ea typeface="+mn-ea"/>
        <a:cs typeface="+mn-cs"/>
      </a:defRPr>
    </a:lvl6pPr>
    <a:lvl7pPr marL="2742565" algn="l" defTabSz="914400" rtl="0" eaLnBrk="1" latinLnBrk="0" hangingPunct="1">
      <a:defRPr sz="1100" kern="1200">
        <a:solidFill>
          <a:schemeClr val="tx1"/>
        </a:solidFill>
        <a:latin typeface="+mn-lt"/>
        <a:ea typeface="+mn-ea"/>
        <a:cs typeface="+mn-cs"/>
      </a:defRPr>
    </a:lvl7pPr>
    <a:lvl8pPr marL="3199765" algn="l" defTabSz="914400" rtl="0" eaLnBrk="1" latinLnBrk="0" hangingPunct="1">
      <a:defRPr sz="1100" kern="1200">
        <a:solidFill>
          <a:schemeClr val="tx1"/>
        </a:solidFill>
        <a:latin typeface="+mn-lt"/>
        <a:ea typeface="+mn-ea"/>
        <a:cs typeface="+mn-cs"/>
      </a:defRPr>
    </a:lvl8pPr>
    <a:lvl9pPr marL="3656965" algn="l" defTabSz="914400" rtl="0" eaLnBrk="1" latinLnBrk="0" hangingPunct="1">
      <a:defRPr sz="1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charset="0"/>
              <a:ea typeface="Arial" panose="020B0604020202020204" pitchFamily="34" charset="0"/>
              <a:cs typeface="Arial" panose="020B0604020202020204" pitchFamily="34" charset="0"/>
            </a:endParaRPr>
          </a:p>
        </p:txBody>
      </p:sp>
      <p:sp>
        <p:nvSpPr>
          <p:cNvPr id="22" name="Title 1"/>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endParaRPr lang="en-NZ" dirty="0"/>
          </a:p>
        </p:txBody>
      </p:sp>
      <p:sp>
        <p:nvSpPr>
          <p:cNvPr id="23" name="Text Placeholder 2"/>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endParaRPr lang="en-NZ" dirty="0"/>
          </a:p>
        </p:txBody>
      </p:sp>
      <p:sp>
        <p:nvSpPr>
          <p:cNvPr id="24" name="Text Placeholder 3"/>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endParaRPr lang="en-NZ" dirty="0"/>
          </a:p>
        </p:txBody>
      </p:sp>
      <p:sp>
        <p:nvSpPr>
          <p:cNvPr id="26" name="Rectangle 25"/>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p:cNvGrpSpPr/>
          <p:nvPr userDrawn="1"/>
        </p:nvGrpSpPr>
        <p:grpSpPr>
          <a:xfrm>
            <a:off x="10987608" y="240670"/>
            <a:ext cx="3243432" cy="1349912"/>
            <a:chOff x="10616154" y="97913"/>
            <a:chExt cx="3619726" cy="1349912"/>
          </a:xfrm>
        </p:grpSpPr>
        <p:pic>
          <p:nvPicPr>
            <p:cNvPr id="18" name="Picture 2" descr="NIRF — SAVEETHA SCHOOL OF MANAGEMENT"/>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a:fillRect/>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a:fillRect/>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1844902"/>
            <a:chOff x="234198" y="-186320"/>
            <a:chExt cx="3562350" cy="1844902"/>
          </a:xfrm>
        </p:grpSpPr>
        <p:pic>
          <p:nvPicPr>
            <p:cNvPr id="30" name="Picture 2" descr="C:\Users\Admin\Downloads\Logo-01.png"/>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31" name="Straight Connector 30"/>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endParaRPr lang="en-IN" sz="1100" dirty="0"/>
            </a:p>
            <a:p>
              <a:r>
                <a:rPr lang="en-IN" sz="1100" dirty="0"/>
                <a:t>Approved by AICTE, COA and BCI, New Delhi</a:t>
              </a:r>
              <a:endParaRPr lang="en-IN" sz="1100"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SUBTITLE</a:t>
            </a:r>
            <a:endParaRPr lang="en-US" dirty="0"/>
          </a:p>
          <a:p>
            <a:pPr lvl="0"/>
            <a:endParaRPr lang="en-US" dirty="0"/>
          </a:p>
        </p:txBody>
      </p:sp>
      <p:sp>
        <p:nvSpPr>
          <p:cNvPr id="7" name="Rectangle 6"/>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DE8CAAC0-F910-48BB-A628-82985D683EA7}"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panose="020B0604020202020204" pitchFamily="34"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SUBTITLE</a:t>
            </a:r>
            <a:endParaRPr lang="en-US" dirty="0"/>
          </a:p>
          <a:p>
            <a:pPr lvl="0"/>
            <a:endParaRPr lang="en-US" dirty="0"/>
          </a:p>
        </p:txBody>
      </p:sp>
      <p:sp>
        <p:nvSpPr>
          <p:cNvPr id="7" name="Rectangle 6"/>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SUBTITLE</a:t>
            </a:r>
            <a:endParaRPr lang="en-US" dirty="0"/>
          </a:p>
          <a:p>
            <a:pPr lvl="0"/>
            <a:endParaRPr lang="en-US" dirty="0"/>
          </a:p>
        </p:txBody>
      </p:sp>
      <p:sp>
        <p:nvSpPr>
          <p:cNvPr id="7" name="Rectangle 6"/>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SUBTITLE</a:t>
            </a:r>
            <a:endParaRPr lang="en-US" dirty="0"/>
          </a:p>
          <a:p>
            <a:pPr lvl="0"/>
            <a:endParaRPr lang="en-US" dirty="0"/>
          </a:p>
        </p:txBody>
      </p:sp>
      <p:sp>
        <p:nvSpPr>
          <p:cNvPr id="7" name="Rectangle 6"/>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defRPr/>
            </a:pPr>
            <a:r>
              <a:rPr lang="en-US" dirty="0"/>
              <a:t>SUBTITLE</a:t>
            </a:r>
            <a:endParaRPr lang="en-US" dirty="0"/>
          </a:p>
          <a:p>
            <a:pPr lvl="0"/>
            <a:endParaRPr lang="en-US" dirty="0"/>
          </a:p>
        </p:txBody>
      </p:sp>
      <p:sp>
        <p:nvSpPr>
          <p:cNvPr id="11" name="Rectangle 10"/>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panose="020B0604020202020204" pitchFamily="34"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endParaRPr lang="en-US" dirty="0"/>
          </a:p>
        </p:txBody>
      </p:sp>
      <p:sp>
        <p:nvSpPr>
          <p:cNvPr id="4" name="Text Placeholder 3"/>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endParaRPr lang="en-US" dirty="0"/>
          </a:p>
        </p:txBody>
      </p:sp>
      <p:sp>
        <p:nvSpPr>
          <p:cNvPr id="11" name="Text Placeholder 2"/>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endParaRPr lang="en-US" altLang="ja-JP" dirty="0"/>
          </a:p>
          <a:p>
            <a:pPr marL="550545" lvl="1" indent="-259080">
              <a:spcBef>
                <a:spcPts val="1200"/>
              </a:spcBef>
              <a:spcAft>
                <a:spcPts val="0"/>
              </a:spcAft>
            </a:pPr>
            <a:r>
              <a:rPr lang="en-US" altLang="ja-JP" dirty="0"/>
              <a:t>Editable body copy</a:t>
            </a:r>
            <a:endParaRPr lang="en-US" altLang="ja-JP" dirty="0"/>
          </a:p>
          <a:p>
            <a:pPr marL="971550" lvl="2" indent="-259080">
              <a:spcBef>
                <a:spcPts val="1200"/>
              </a:spcBef>
              <a:spcAft>
                <a:spcPts val="0"/>
              </a:spcAft>
            </a:pPr>
            <a:r>
              <a:rPr lang="en-US" altLang="ja-JP" dirty="0"/>
              <a:t>Editable body copy</a:t>
            </a:r>
            <a:endParaRPr lang="en-US" altLang="ja-JP" dirty="0"/>
          </a:p>
          <a:p>
            <a:pPr marL="1588770" lvl="4" indent="-276225">
              <a:spcBef>
                <a:spcPts val="1200"/>
              </a:spcBef>
              <a:spcAft>
                <a:spcPts val="0"/>
              </a:spcAft>
            </a:pPr>
            <a:endParaRPr lang="en-US" dirty="0"/>
          </a:p>
        </p:txBody>
      </p:sp>
      <p:sp>
        <p:nvSpPr>
          <p:cNvPr id="13" name="Rectangle 12"/>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endParaRPr lang="en-US" dirty="0"/>
          </a:p>
        </p:txBody>
      </p:sp>
      <p:sp>
        <p:nvSpPr>
          <p:cNvPr id="4" name="Text Placeholder 3"/>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endParaRPr lang="en-US" dirty="0"/>
          </a:p>
        </p:txBody>
      </p:sp>
      <p:sp>
        <p:nvSpPr>
          <p:cNvPr id="11" name="Text Placeholder 2"/>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endParaRPr lang="en-US" altLang="ja-JP" dirty="0"/>
          </a:p>
          <a:p>
            <a:pPr marL="550545" lvl="1" indent="-259080">
              <a:spcBef>
                <a:spcPts val="1200"/>
              </a:spcBef>
              <a:spcAft>
                <a:spcPts val="0"/>
              </a:spcAft>
            </a:pPr>
            <a:r>
              <a:rPr lang="en-US" altLang="ja-JP" dirty="0"/>
              <a:t>Editable body copy</a:t>
            </a:r>
            <a:endParaRPr lang="en-US" altLang="ja-JP" dirty="0"/>
          </a:p>
          <a:p>
            <a:pPr marL="971550" lvl="2" indent="-259080">
              <a:spcBef>
                <a:spcPts val="1200"/>
              </a:spcBef>
              <a:spcAft>
                <a:spcPts val="0"/>
              </a:spcAft>
            </a:pPr>
            <a:r>
              <a:rPr lang="en-US" altLang="ja-JP" dirty="0"/>
              <a:t>Editable body copy</a:t>
            </a:r>
            <a:endParaRPr lang="en-US" altLang="ja-JP" dirty="0"/>
          </a:p>
          <a:p>
            <a:pPr marL="1588770" lvl="4" indent="-276225">
              <a:spcBef>
                <a:spcPts val="1200"/>
              </a:spcBef>
              <a:spcAft>
                <a:spcPts val="0"/>
              </a:spcAft>
            </a:pPr>
            <a:endParaRPr lang="en-US" dirty="0"/>
          </a:p>
        </p:txBody>
      </p:sp>
      <p:sp>
        <p:nvSpPr>
          <p:cNvPr id="13" name="Rectangle 12"/>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panose="020B0604020202020204" pitchFamily="34" charset="0"/>
            </a:endParaRPr>
          </a:p>
        </p:txBody>
      </p:sp>
      <p:sp>
        <p:nvSpPr>
          <p:cNvPr id="12" name="Title 1"/>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endParaRPr lang="en-US" dirty="0"/>
          </a:p>
        </p:txBody>
      </p:sp>
      <p:sp>
        <p:nvSpPr>
          <p:cNvPr id="14"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endParaRPr lang="en-US" dirty="0"/>
          </a:p>
        </p:txBody>
      </p:sp>
      <p:sp>
        <p:nvSpPr>
          <p:cNvPr id="8" name="Rectangle 7"/>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12" name="Title 1"/>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endParaRPr lang="en-US" dirty="0"/>
          </a:p>
        </p:txBody>
      </p:sp>
      <p:sp>
        <p:nvSpPr>
          <p:cNvPr id="14"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endParaRPr lang="en-US" dirty="0"/>
          </a:p>
        </p:txBody>
      </p:sp>
      <p:sp>
        <p:nvSpPr>
          <p:cNvPr id="8" name="Rectangle 7"/>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charset="0"/>
              <a:ea typeface="Arial" panose="020B0604020202020204" pitchFamily="34" charset="0"/>
              <a:cs typeface="Arial" panose="020B0604020202020204" pitchFamily="34" charset="0"/>
            </a:endParaRPr>
          </a:p>
        </p:txBody>
      </p:sp>
      <p:sp>
        <p:nvSpPr>
          <p:cNvPr id="22" name="Title 1"/>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endParaRPr lang="en-NZ" dirty="0"/>
          </a:p>
        </p:txBody>
      </p:sp>
      <p:sp>
        <p:nvSpPr>
          <p:cNvPr id="23" name="Text Placeholder 2"/>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endParaRPr lang="en-NZ" dirty="0"/>
          </a:p>
        </p:txBody>
      </p:sp>
      <p:sp>
        <p:nvSpPr>
          <p:cNvPr id="24" name="Text Placeholder 3"/>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endParaRPr lang="en-NZ" dirty="0"/>
          </a:p>
        </p:txBody>
      </p:sp>
      <p:sp>
        <p:nvSpPr>
          <p:cNvPr id="26" name="Rectangle 25"/>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p:cNvGrpSpPr/>
          <p:nvPr userDrawn="1"/>
        </p:nvGrpSpPr>
        <p:grpSpPr>
          <a:xfrm>
            <a:off x="10987608" y="240670"/>
            <a:ext cx="3243432" cy="1349912"/>
            <a:chOff x="10616154" y="97913"/>
            <a:chExt cx="3619726" cy="1349912"/>
          </a:xfrm>
        </p:grpSpPr>
        <p:pic>
          <p:nvPicPr>
            <p:cNvPr id="13" name="Picture 2" descr="NIRF — SAVEETHA SCHOOL OF MANAGEMENT"/>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a:fillRect/>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a:fillRect/>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p:cNvPicPr>
            <a:picLocks noChangeAspect="1" noChangeArrowheads="1"/>
          </p:cNvPicPr>
          <p:nvPr userDrawn="1"/>
        </p:nvPicPr>
        <p:blipFill>
          <a:blip r:embed="rId8"/>
          <a:srcRect/>
          <a:stretch>
            <a:fillRect/>
          </a:stretch>
        </p:blipFill>
        <p:spPr bwMode="auto">
          <a:xfrm>
            <a:off x="749519" y="0"/>
            <a:ext cx="3562350" cy="1776902"/>
          </a:xfrm>
          <a:prstGeom prst="rect">
            <a:avLst/>
          </a:prstGeom>
          <a:noFill/>
        </p:spPr>
      </p:pic>
      <p:cxnSp>
        <p:nvCxnSpPr>
          <p:cNvPr id="20" name="Straight Connector 19"/>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829861" y="1414015"/>
            <a:ext cx="3482008" cy="430887"/>
          </a:xfrm>
          <a:prstGeom prst="rect">
            <a:avLst/>
          </a:prstGeom>
          <a:noFill/>
        </p:spPr>
        <p:txBody>
          <a:bodyPr wrap="square" rtlCol="0">
            <a:spAutoFit/>
          </a:bodyPr>
          <a:lstStyle/>
          <a:p>
            <a:r>
              <a:rPr lang="en-IN" sz="1100" dirty="0"/>
              <a:t>Established as per the Section 2(f) of the UGC Act, 1956</a:t>
            </a:r>
            <a:endParaRPr lang="en-IN" sz="1100" dirty="0"/>
          </a:p>
          <a:p>
            <a:r>
              <a:rPr lang="en-IN" sz="1100" dirty="0"/>
              <a:t>Approved by AICTE, COA and BCI, New Delhi</a:t>
            </a:r>
            <a:endParaRPr lang="en-IN" sz="110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panose="020B0604020202020204" pitchFamily="34" charset="0"/>
            </a:endParaRPr>
          </a:p>
        </p:txBody>
      </p:sp>
      <p:sp>
        <p:nvSpPr>
          <p:cNvPr id="12" name="Title 1"/>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endParaRPr lang="en-US" dirty="0"/>
          </a:p>
        </p:txBody>
      </p:sp>
      <p:sp>
        <p:nvSpPr>
          <p:cNvPr id="14"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5" indent="-259080">
              <a:spcBef>
                <a:spcPts val="1080"/>
              </a:spcBef>
              <a:defRPr sz="2400">
                <a:solidFill>
                  <a:schemeClr val="bg1"/>
                </a:solidFill>
              </a:defRPr>
            </a:lvl2pPr>
            <a:lvl3pPr marL="971550" indent="-259080">
              <a:spcBef>
                <a:spcPts val="1080"/>
              </a:spcBef>
              <a:defRPr sz="2200">
                <a:solidFill>
                  <a:schemeClr val="bg1"/>
                </a:solidFill>
              </a:defRPr>
            </a:lvl3pPr>
            <a:lvl4pPr marL="1312545" indent="-243840">
              <a:spcBef>
                <a:spcPts val="1080"/>
              </a:spcBef>
              <a:defRPr sz="1900">
                <a:solidFill>
                  <a:schemeClr val="bg1"/>
                </a:solidFill>
              </a:defRPr>
            </a:lvl4pPr>
            <a:lvl5pPr marL="1588770" indent="-276225">
              <a:spcBef>
                <a:spcPts val="1080"/>
              </a:spcBef>
              <a:defRPr sz="1900">
                <a:solidFill>
                  <a:schemeClr val="bg1"/>
                </a:solidFill>
              </a:defRPr>
            </a:lvl5pPr>
          </a:lstStyle>
          <a:p>
            <a:pPr lvl="0"/>
            <a:r>
              <a:rPr lang="en-US" dirty="0"/>
              <a:t>Edit Master text styles</a:t>
            </a:r>
            <a:endParaRPr lang="en-US" dirty="0"/>
          </a:p>
        </p:txBody>
      </p:sp>
      <p:sp>
        <p:nvSpPr>
          <p:cNvPr id="15" name="Table Placeholder 3"/>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12" name="Title 1"/>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endParaRPr lang="en-US" dirty="0"/>
          </a:p>
        </p:txBody>
      </p:sp>
      <p:sp>
        <p:nvSpPr>
          <p:cNvPr id="14"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5" indent="-259080">
              <a:spcBef>
                <a:spcPts val="1080"/>
              </a:spcBef>
              <a:defRPr sz="2400">
                <a:solidFill>
                  <a:schemeClr val="bg1"/>
                </a:solidFill>
              </a:defRPr>
            </a:lvl2pPr>
            <a:lvl3pPr marL="971550" indent="-259080">
              <a:spcBef>
                <a:spcPts val="1080"/>
              </a:spcBef>
              <a:defRPr sz="2200">
                <a:solidFill>
                  <a:schemeClr val="bg1"/>
                </a:solidFill>
              </a:defRPr>
            </a:lvl3pPr>
            <a:lvl4pPr marL="1312545" indent="-243840">
              <a:spcBef>
                <a:spcPts val="1080"/>
              </a:spcBef>
              <a:defRPr sz="1900">
                <a:solidFill>
                  <a:schemeClr val="bg1"/>
                </a:solidFill>
              </a:defRPr>
            </a:lvl4pPr>
            <a:lvl5pPr marL="1588770" indent="-276225">
              <a:spcBef>
                <a:spcPts val="1080"/>
              </a:spcBef>
              <a:defRPr sz="1900">
                <a:solidFill>
                  <a:schemeClr val="bg1"/>
                </a:solidFill>
              </a:defRPr>
            </a:lvl5pPr>
          </a:lstStyle>
          <a:p>
            <a:pPr lvl="0"/>
            <a:r>
              <a:rPr lang="en-US" dirty="0"/>
              <a:t>Edit Master text styles</a:t>
            </a:r>
            <a:endParaRPr lang="en-US" dirty="0"/>
          </a:p>
        </p:txBody>
      </p:sp>
      <p:sp>
        <p:nvSpPr>
          <p:cNvPr id="15" name="Table Placeholder 3"/>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panose="020B0604020202020204" pitchFamily="34" charset="0"/>
            </a:endParaRPr>
          </a:p>
        </p:txBody>
      </p:sp>
      <p:sp>
        <p:nvSpPr>
          <p:cNvPr id="5" name="Chart Placeholder 4"/>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5" indent="-259080">
              <a:spcBef>
                <a:spcPts val="1080"/>
              </a:spcBef>
              <a:defRPr sz="2400">
                <a:solidFill>
                  <a:schemeClr val="bg1"/>
                </a:solidFill>
              </a:defRPr>
            </a:lvl2pPr>
            <a:lvl3pPr marL="971550" indent="-259080">
              <a:spcBef>
                <a:spcPts val="1080"/>
              </a:spcBef>
              <a:defRPr sz="2200">
                <a:solidFill>
                  <a:schemeClr val="bg1"/>
                </a:solidFill>
              </a:defRPr>
            </a:lvl3pPr>
            <a:lvl4pPr marL="1312545" indent="-243840">
              <a:spcBef>
                <a:spcPts val="1080"/>
              </a:spcBef>
              <a:defRPr sz="1900">
                <a:solidFill>
                  <a:schemeClr val="bg1"/>
                </a:solidFill>
              </a:defRPr>
            </a:lvl4pPr>
            <a:lvl5pPr marL="1588770" indent="-276225">
              <a:spcBef>
                <a:spcPts val="1080"/>
              </a:spcBef>
              <a:defRPr sz="1900">
                <a:solidFill>
                  <a:schemeClr val="bg1"/>
                </a:solidFill>
              </a:defRPr>
            </a:lvl5pPr>
          </a:lstStyle>
          <a:p>
            <a:pPr lvl="0"/>
            <a:r>
              <a:rPr lang="en-US" dirty="0"/>
              <a:t>Edit Master text styles</a:t>
            </a:r>
            <a:endParaRPr lang="en-US" dirty="0"/>
          </a:p>
        </p:txBody>
      </p:sp>
      <p:sp>
        <p:nvSpPr>
          <p:cNvPr id="12" name="Title 1"/>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endParaRPr lang="en-US" dirty="0"/>
          </a:p>
        </p:txBody>
      </p:sp>
      <p:sp>
        <p:nvSpPr>
          <p:cNvPr id="9" name="Rectangle 8"/>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5" name="Chart Placeholder 4"/>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5" indent="-259080">
              <a:spcBef>
                <a:spcPts val="1080"/>
              </a:spcBef>
              <a:defRPr sz="2400">
                <a:solidFill>
                  <a:schemeClr val="bg1"/>
                </a:solidFill>
              </a:defRPr>
            </a:lvl2pPr>
            <a:lvl3pPr marL="971550" indent="-259080">
              <a:spcBef>
                <a:spcPts val="1080"/>
              </a:spcBef>
              <a:defRPr sz="2200">
                <a:solidFill>
                  <a:schemeClr val="bg1"/>
                </a:solidFill>
              </a:defRPr>
            </a:lvl3pPr>
            <a:lvl4pPr marL="1312545" indent="-243840">
              <a:spcBef>
                <a:spcPts val="1080"/>
              </a:spcBef>
              <a:defRPr sz="1900">
                <a:solidFill>
                  <a:schemeClr val="bg1"/>
                </a:solidFill>
              </a:defRPr>
            </a:lvl4pPr>
            <a:lvl5pPr marL="1588770" indent="-276225">
              <a:spcBef>
                <a:spcPts val="1080"/>
              </a:spcBef>
              <a:defRPr sz="1900">
                <a:solidFill>
                  <a:schemeClr val="bg1"/>
                </a:solidFill>
              </a:defRPr>
            </a:lvl5pPr>
          </a:lstStyle>
          <a:p>
            <a:pPr lvl="0"/>
            <a:r>
              <a:rPr lang="en-US" dirty="0"/>
              <a:t>Edit Master text styles</a:t>
            </a:r>
            <a:endParaRPr lang="en-US" dirty="0"/>
          </a:p>
        </p:txBody>
      </p:sp>
      <p:sp>
        <p:nvSpPr>
          <p:cNvPr id="12" name="Title 1"/>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endParaRPr lang="en-US" dirty="0"/>
          </a:p>
        </p:txBody>
      </p:sp>
      <p:sp>
        <p:nvSpPr>
          <p:cNvPr id="9" name="Rectangle 8"/>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panose="020B0604020202020204" pitchFamily="34" charset="0"/>
            </a:endParaRPr>
          </a:p>
        </p:txBody>
      </p:sp>
      <p:sp>
        <p:nvSpPr>
          <p:cNvPr id="3" name="Text Placeholder 2"/>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5" indent="-259080" algn="l">
              <a:spcBef>
                <a:spcPts val="1200"/>
              </a:spcBef>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defRPr sz="2400">
                <a:solidFill>
                  <a:schemeClr val="tx1"/>
                </a:solidFill>
                <a:latin typeface="Roboto Medium" pitchFamily="2" charset="0"/>
                <a:ea typeface="Roboto Medium" pitchFamily="2" charset="0"/>
                <a:cs typeface="Roboto Medium" pitchFamily="2" charset="0"/>
              </a:defRPr>
            </a:lvl3pPr>
            <a:lvl4pPr marL="1312545" indent="-243840">
              <a:spcBef>
                <a:spcPts val="1080"/>
              </a:spcBef>
              <a:defRPr sz="1900">
                <a:solidFill>
                  <a:schemeClr val="bg1"/>
                </a:solidFill>
              </a:defRPr>
            </a:lvl4pPr>
            <a:lvl5pPr marL="1588770" indent="-276225">
              <a:spcBef>
                <a:spcPts val="1080"/>
              </a:spcBef>
              <a:defRPr sz="1900">
                <a:solidFill>
                  <a:schemeClr val="bg1"/>
                </a:solidFill>
              </a:defRPr>
            </a:lvl5pPr>
          </a:lstStyle>
          <a:p>
            <a:pPr lvl="0"/>
            <a:r>
              <a:rPr lang="en-US" altLang="ja-JP" dirty="0"/>
              <a:t>Editable body copy</a:t>
            </a:r>
            <a:endParaRPr lang="en-US" altLang="ja-JP" dirty="0"/>
          </a:p>
          <a:p>
            <a:pPr lvl="1"/>
            <a:r>
              <a:rPr lang="en-US" altLang="ja-JP" dirty="0"/>
              <a:t>Editable body copy</a:t>
            </a:r>
            <a:endParaRPr lang="en-US" altLang="ja-JP" dirty="0"/>
          </a:p>
          <a:p>
            <a:pPr lvl="2"/>
            <a:r>
              <a:rPr lang="en-US" altLang="ja-JP" dirty="0"/>
              <a:t>Editable body copy</a:t>
            </a:r>
            <a:endParaRPr lang="en-US" altLang="ja-JP" dirty="0"/>
          </a:p>
        </p:txBody>
      </p:sp>
      <p:sp>
        <p:nvSpPr>
          <p:cNvPr id="11" name="Chart Placeholder 4"/>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endParaRPr lang="en-US" dirty="0"/>
          </a:p>
        </p:txBody>
      </p:sp>
      <p:sp>
        <p:nvSpPr>
          <p:cNvPr id="13" name="Rectangle 12"/>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3" name="Text Placeholder 2"/>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5" indent="-259080" algn="l">
              <a:spcBef>
                <a:spcPts val="1200"/>
              </a:spcBef>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defRPr sz="2400">
                <a:solidFill>
                  <a:schemeClr val="bg1"/>
                </a:solidFill>
                <a:latin typeface="Roboto Medium" pitchFamily="2" charset="0"/>
                <a:ea typeface="Roboto Medium" pitchFamily="2" charset="0"/>
                <a:cs typeface="Roboto Medium" pitchFamily="2" charset="0"/>
              </a:defRPr>
            </a:lvl3pPr>
            <a:lvl4pPr marL="1312545" indent="-243840">
              <a:spcBef>
                <a:spcPts val="1080"/>
              </a:spcBef>
              <a:defRPr sz="1900">
                <a:solidFill>
                  <a:schemeClr val="bg1"/>
                </a:solidFill>
              </a:defRPr>
            </a:lvl4pPr>
            <a:lvl5pPr marL="1588770" indent="-276225">
              <a:spcBef>
                <a:spcPts val="1080"/>
              </a:spcBef>
              <a:defRPr sz="1900">
                <a:solidFill>
                  <a:schemeClr val="bg1"/>
                </a:solidFill>
              </a:defRPr>
            </a:lvl5pPr>
          </a:lstStyle>
          <a:p>
            <a:pPr lvl="0"/>
            <a:r>
              <a:rPr lang="en-US" altLang="ja-JP" dirty="0"/>
              <a:t>Editable body copy</a:t>
            </a:r>
            <a:endParaRPr lang="en-US" altLang="ja-JP" dirty="0"/>
          </a:p>
          <a:p>
            <a:pPr lvl="1"/>
            <a:r>
              <a:rPr lang="en-US" altLang="ja-JP" dirty="0"/>
              <a:t>Editable body copy</a:t>
            </a:r>
            <a:endParaRPr lang="en-US" altLang="ja-JP" dirty="0"/>
          </a:p>
          <a:p>
            <a:pPr lvl="2"/>
            <a:r>
              <a:rPr lang="en-US" altLang="ja-JP" dirty="0"/>
              <a:t>Editable body copy</a:t>
            </a:r>
            <a:endParaRPr lang="en-US" altLang="ja-JP" dirty="0"/>
          </a:p>
        </p:txBody>
      </p:sp>
      <p:sp>
        <p:nvSpPr>
          <p:cNvPr id="11" name="Chart Placeholder 4"/>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endParaRPr lang="en-US" dirty="0"/>
          </a:p>
        </p:txBody>
      </p:sp>
      <p:sp>
        <p:nvSpPr>
          <p:cNvPr id="13" name="Rectangle 12"/>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panose="020B0604020202020204" pitchFamily="34" charset="0"/>
            </a:endParaRPr>
          </a:p>
        </p:txBody>
      </p:sp>
      <p:sp>
        <p:nvSpPr>
          <p:cNvPr id="10" name="Title 1"/>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10" name="Title 1"/>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panose="020B0604020202020204" pitchFamily="34" charset="0"/>
            </a:endParaRPr>
          </a:p>
        </p:txBody>
      </p:sp>
      <p:sp>
        <p:nvSpPr>
          <p:cNvPr id="10" name="Title 1"/>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p:cNvPicPr>
            <a:picLocks noChangeAspect="1"/>
          </p:cNvPicPr>
          <p:nvPr userDrawn="1"/>
        </p:nvPicPr>
        <p:blipFill>
          <a:blip r:embed="rId2" cstate="print"/>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MS PGothic" panose="020B0600070205080204" pitchFamily="50" charset="-128"/>
              </a:defRPr>
            </a:lvl1pPr>
          </a:lstStyle>
          <a:p>
            <a:pPr lvl="0"/>
            <a:r>
              <a:rPr kumimoji="1" lang="ja-JP" altLang="en-US" dirty="0"/>
              <a:t>　</a:t>
            </a:r>
            <a:endParaRPr kumimoji="1" lang="ja-JP" altLang="en-US" dirty="0"/>
          </a:p>
        </p:txBody>
      </p:sp>
      <p:pic>
        <p:nvPicPr>
          <p:cNvPr id="11" name="Picture 2" descr="C:\Users\Admin\Downloads\Logo-01.png"/>
          <p:cNvPicPr>
            <a:picLocks noChangeAspect="1" noChangeArrowheads="1"/>
          </p:cNvPicPr>
          <p:nvPr userDrawn="1"/>
        </p:nvPicPr>
        <p:blipFill>
          <a:blip r:embed="rId3"/>
          <a:srcRect/>
          <a:stretch>
            <a:fillRect/>
          </a:stretch>
        </p:blipFill>
        <p:spPr bwMode="auto">
          <a:xfrm>
            <a:off x="10763250" y="1"/>
            <a:ext cx="3562350" cy="1776902"/>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itle 1"/>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endParaRPr lang="en-NZ" dirty="0"/>
          </a:p>
        </p:txBody>
      </p:sp>
      <p:sp>
        <p:nvSpPr>
          <p:cNvPr id="22" name="Text Placeholder 2"/>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endParaRPr lang="en-NZ" dirty="0"/>
          </a:p>
        </p:txBody>
      </p:sp>
      <p:sp>
        <p:nvSpPr>
          <p:cNvPr id="23" name="Text Placeholder 3"/>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endParaRPr lang="en-NZ" dirty="0"/>
          </a:p>
        </p:txBody>
      </p:sp>
      <p:sp>
        <p:nvSpPr>
          <p:cNvPr id="25" name="Rectangle 24"/>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grpSp>
        <p:nvGrpSpPr>
          <p:cNvPr id="26" name="Group 25"/>
          <p:cNvGrpSpPr/>
          <p:nvPr userDrawn="1"/>
        </p:nvGrpSpPr>
        <p:grpSpPr>
          <a:xfrm>
            <a:off x="685800" y="0"/>
            <a:ext cx="13545240" cy="1844902"/>
            <a:chOff x="685800" y="0"/>
            <a:chExt cx="13545240" cy="1844902"/>
          </a:xfrm>
        </p:grpSpPr>
        <p:grpSp>
          <p:nvGrpSpPr>
            <p:cNvPr id="20" name="Group 19"/>
            <p:cNvGrpSpPr/>
            <p:nvPr userDrawn="1"/>
          </p:nvGrpSpPr>
          <p:grpSpPr>
            <a:xfrm>
              <a:off x="685800" y="0"/>
              <a:ext cx="3677478" cy="1844902"/>
              <a:chOff x="685800" y="0"/>
              <a:chExt cx="3677478" cy="1844902"/>
            </a:xfrm>
          </p:grpSpPr>
          <p:pic>
            <p:nvPicPr>
              <p:cNvPr id="11"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10" name="Straight Connector 9"/>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endParaRPr lang="en-IN" sz="1100" dirty="0">
                  <a:solidFill>
                    <a:schemeClr val="bg1"/>
                  </a:solidFill>
                </a:endParaRPr>
              </a:p>
              <a:p>
                <a:r>
                  <a:rPr lang="en-IN" sz="1100" dirty="0">
                    <a:solidFill>
                      <a:schemeClr val="bg1"/>
                    </a:solidFill>
                  </a:rPr>
                  <a:t>Approved by AICTE, COA and BCI, New Delhi</a:t>
                </a:r>
                <a:endParaRPr lang="en-IN" sz="1100" dirty="0">
                  <a:solidFill>
                    <a:schemeClr val="bg1"/>
                  </a:solidFill>
                </a:endParaRPr>
              </a:p>
            </p:txBody>
          </p:sp>
        </p:grpSp>
        <p:grpSp>
          <p:nvGrpSpPr>
            <p:cNvPr id="14" name="Group 13"/>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a:fillRect/>
              </a:stretch>
            </p:blipFill>
            <p:spPr bwMode="auto">
              <a:xfrm>
                <a:off x="12122688" y="97913"/>
                <a:ext cx="843474" cy="592257"/>
              </a:xfrm>
              <a:prstGeom prst="rect">
                <a:avLst/>
              </a:prstGeom>
              <a:grpFill/>
            </p:spPr>
          </p:pic>
          <p:pic>
            <p:nvPicPr>
              <p:cNvPr id="16" name="Picture 4" descr="Bharath University - Top University In India"/>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a:fillRect/>
              </a:stretch>
            </p:blipFill>
            <p:spPr bwMode="auto">
              <a:xfrm>
                <a:off x="12886182" y="774201"/>
                <a:ext cx="1349698" cy="637584"/>
              </a:xfrm>
              <a:prstGeom prst="rect">
                <a:avLst/>
              </a:prstGeom>
              <a:grpFill/>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10" name="Title 1"/>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endParaRPr lang="en-NZ" dirty="0"/>
          </a:p>
        </p:txBody>
      </p:sp>
      <p:sp>
        <p:nvSpPr>
          <p:cNvPr id="11" name="Text Placeholder 2"/>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endParaRPr lang="en-NZ" dirty="0"/>
          </a:p>
        </p:txBody>
      </p:sp>
      <p:sp>
        <p:nvSpPr>
          <p:cNvPr id="12" name="Text Placeholder 3"/>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endParaRPr lang="en-NZ" dirty="0"/>
          </a:p>
        </p:txBody>
      </p:sp>
      <p:sp>
        <p:nvSpPr>
          <p:cNvPr id="14" name="Rectangle 13"/>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tx1"/>
              </a:solidFill>
            </a:endParaRPr>
          </a:p>
        </p:txBody>
      </p:sp>
      <p:pic>
        <p:nvPicPr>
          <p:cNvPr id="9"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40" cy="1844902"/>
            <a:chOff x="685800" y="0"/>
            <a:chExt cx="13545240" cy="1844902"/>
          </a:xfrm>
        </p:grpSpPr>
        <p:grpSp>
          <p:nvGrpSpPr>
            <p:cNvPr id="16" name="Group 19"/>
            <p:cNvGrpSpPr/>
            <p:nvPr userDrawn="1"/>
          </p:nvGrpSpPr>
          <p:grpSpPr>
            <a:xfrm>
              <a:off x="685800" y="0"/>
              <a:ext cx="3677478" cy="1844902"/>
              <a:chOff x="685800" y="0"/>
              <a:chExt cx="3677478" cy="1844902"/>
            </a:xfrm>
          </p:grpSpPr>
          <p:pic>
            <p:nvPicPr>
              <p:cNvPr id="23" name="Picture 3" descr="C:\Users\Admin\Downloads\1-05.png"/>
              <p:cNvPicPr>
                <a:picLocks noChangeAspect="1" noChangeArrowheads="1"/>
              </p:cNvPicPr>
              <p:nvPr userDrawn="1"/>
            </p:nvPicPr>
            <p:blipFill>
              <a:blip r:embed="rId3"/>
              <a:srcRect/>
              <a:stretch>
                <a:fillRect/>
              </a:stretch>
            </p:blipFill>
            <p:spPr bwMode="auto">
              <a:xfrm>
                <a:off x="685800" y="0"/>
                <a:ext cx="3677478" cy="1773936"/>
              </a:xfrm>
              <a:prstGeom prst="rect">
                <a:avLst/>
              </a:prstGeom>
              <a:noFill/>
            </p:spPr>
          </p:pic>
          <p:cxnSp>
            <p:nvCxnSpPr>
              <p:cNvPr id="24" name="Straight Connector 23"/>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829861" y="1414015"/>
                <a:ext cx="3482008" cy="430887"/>
              </a:xfrm>
              <a:prstGeom prst="rect">
                <a:avLst/>
              </a:prstGeom>
              <a:noFill/>
            </p:spPr>
            <p:txBody>
              <a:bodyPr wrap="square" rtlCol="0">
                <a:spAutoFit/>
              </a:bodyPr>
              <a:lstStyle/>
              <a:p>
                <a:r>
                  <a:rPr lang="en-IN" sz="1100" dirty="0">
                    <a:solidFill>
                      <a:schemeClr val="bg1"/>
                    </a:solidFill>
                  </a:rPr>
                  <a:t>Established as per the Section 2(f) of the UGC Act, 1956</a:t>
                </a:r>
                <a:endParaRPr lang="en-IN" sz="1100" dirty="0">
                  <a:solidFill>
                    <a:schemeClr val="bg1"/>
                  </a:solidFill>
                </a:endParaRPr>
              </a:p>
              <a:p>
                <a:r>
                  <a:rPr lang="en-IN" sz="1100" dirty="0">
                    <a:solidFill>
                      <a:schemeClr val="bg1"/>
                    </a:solidFill>
                  </a:rPr>
                  <a:t>Approved by AICTE, COA and BCI, New Delhi</a:t>
                </a:r>
                <a:endParaRPr lang="en-IN" sz="1100" dirty="0">
                  <a:solidFill>
                    <a:schemeClr val="bg1"/>
                  </a:solidFill>
                </a:endParaRPr>
              </a:p>
            </p:txBody>
          </p:sp>
        </p:grpSp>
        <p:grpSp>
          <p:nvGrpSpPr>
            <p:cNvPr id="17" name="Group 13"/>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a:fillRect/>
              </a:stretch>
            </p:blipFill>
            <p:spPr bwMode="auto">
              <a:xfrm>
                <a:off x="12122688" y="97913"/>
                <a:ext cx="843474" cy="592257"/>
              </a:xfrm>
              <a:prstGeom prst="rect">
                <a:avLst/>
              </a:prstGeom>
              <a:grpFill/>
            </p:spPr>
          </p:pic>
          <p:pic>
            <p:nvPicPr>
              <p:cNvPr id="19" name="Picture 4" descr="Bharath University - Top University In India"/>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a:fillRect/>
              </a:stretch>
            </p:blipFill>
            <p:spPr bwMode="auto">
              <a:xfrm>
                <a:off x="12886182" y="774201"/>
                <a:ext cx="1349698" cy="637584"/>
              </a:xfrm>
              <a:prstGeom prst="rect">
                <a:avLst/>
              </a:prstGeom>
              <a:grpFill/>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endParaRPr lang="en-NZ" dirty="0"/>
          </a:p>
        </p:txBody>
      </p:sp>
      <p:sp>
        <p:nvSpPr>
          <p:cNvPr id="23" name="Text Placeholder 2"/>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endParaRPr lang="en-NZ" dirty="0"/>
          </a:p>
        </p:txBody>
      </p:sp>
      <p:sp>
        <p:nvSpPr>
          <p:cNvPr id="24" name="Text Placeholder 3"/>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endParaRPr lang="en-NZ" dirty="0"/>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endParaRPr kumimoji="1" lang="ja-JP" altLang="en-US" dirty="0"/>
          </a:p>
        </p:txBody>
      </p:sp>
      <p:grpSp>
        <p:nvGrpSpPr>
          <p:cNvPr id="11" name="Group 10"/>
          <p:cNvGrpSpPr/>
          <p:nvPr userDrawn="1"/>
        </p:nvGrpSpPr>
        <p:grpSpPr>
          <a:xfrm>
            <a:off x="10987608" y="240670"/>
            <a:ext cx="3243432" cy="1349912"/>
            <a:chOff x="10616154" y="97913"/>
            <a:chExt cx="3619726" cy="1349912"/>
          </a:xfrm>
        </p:grpSpPr>
        <p:pic>
          <p:nvPicPr>
            <p:cNvPr id="12" name="Picture 2" descr="NIRF — SAVEETHA SCHOOL OF MANAGEMENT"/>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a:fillRect/>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a:fillRect/>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1844902"/>
            <a:chOff x="234198" y="-186320"/>
            <a:chExt cx="3562350" cy="1844902"/>
          </a:xfrm>
        </p:grpSpPr>
        <p:pic>
          <p:nvPicPr>
            <p:cNvPr id="18" name="Picture 2" descr="C:\Users\Admin\Downloads\Logo-01.png"/>
            <p:cNvPicPr>
              <a:picLocks noChangeAspect="1" noChangeArrowheads="1"/>
            </p:cNvPicPr>
            <p:nvPr userDrawn="1"/>
          </p:nvPicPr>
          <p:blipFill>
            <a:blip r:embed="rId7"/>
            <a:srcRect/>
            <a:stretch>
              <a:fillRect/>
            </a:stretch>
          </p:blipFill>
          <p:spPr bwMode="auto">
            <a:xfrm>
              <a:off x="234198" y="-186320"/>
              <a:ext cx="3562350" cy="1776902"/>
            </a:xfrm>
            <a:prstGeom prst="rect">
              <a:avLst/>
            </a:prstGeom>
            <a:noFill/>
          </p:spPr>
        </p:pic>
        <p:cxnSp>
          <p:nvCxnSpPr>
            <p:cNvPr id="19" name="Straight Connector 18"/>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314540" y="1227695"/>
              <a:ext cx="3482008" cy="430887"/>
            </a:xfrm>
            <a:prstGeom prst="rect">
              <a:avLst/>
            </a:prstGeom>
            <a:noFill/>
          </p:spPr>
          <p:txBody>
            <a:bodyPr wrap="square" rtlCol="0">
              <a:spAutoFit/>
            </a:bodyPr>
            <a:lstStyle/>
            <a:p>
              <a:r>
                <a:rPr lang="en-IN" sz="1100" dirty="0"/>
                <a:t>Established as per the Section 2(f) of the UGC Act, 1956</a:t>
              </a:r>
              <a:endParaRPr lang="en-IN" sz="1100" dirty="0"/>
            </a:p>
            <a:p>
              <a:r>
                <a:rPr lang="en-IN" sz="1100" dirty="0"/>
                <a:t>Approved by AICTE, COA and BCI, New Delhi</a:t>
              </a:r>
              <a:endParaRPr lang="en-IN" sz="1100"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charset="0"/>
              <a:ea typeface="Arial" panose="020B0604020202020204" pitchFamily="34" charset="0"/>
              <a:cs typeface="Arial" panose="020B0604020202020204" pitchFamily="34" charset="0"/>
            </a:endParaRPr>
          </a:p>
        </p:txBody>
      </p:sp>
      <p:sp>
        <p:nvSpPr>
          <p:cNvPr id="8" name="Title 1"/>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endParaRPr lang="en-US" dirty="0"/>
          </a:p>
        </p:txBody>
      </p:sp>
      <p:sp>
        <p:nvSpPr>
          <p:cNvPr id="9" name="Rectangle 8"/>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5"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defRPr sz="2400">
                <a:solidFill>
                  <a:schemeClr val="bg1"/>
                </a:solidFill>
              </a:defRPr>
            </a:lvl3pPr>
            <a:lvl4pPr marL="1068705" indent="0">
              <a:spcBef>
                <a:spcPts val="0"/>
              </a:spcBef>
              <a:spcAft>
                <a:spcPts val="1680"/>
              </a:spcAft>
              <a:buNone/>
              <a:defRPr sz="2200">
                <a:solidFill>
                  <a:schemeClr val="bg1"/>
                </a:solidFill>
              </a:defRPr>
            </a:lvl4pPr>
            <a:lvl5pPr marL="1312545" indent="0">
              <a:spcBef>
                <a:spcPts val="0"/>
              </a:spcBef>
              <a:spcAft>
                <a:spcPts val="1680"/>
              </a:spcAft>
              <a:buNone/>
              <a:defRPr sz="2200">
                <a:solidFill>
                  <a:schemeClr val="bg1"/>
                </a:solidFill>
              </a:defRPr>
            </a:lvl5pPr>
          </a:lstStyle>
          <a:p>
            <a:pPr lvl="0"/>
            <a:r>
              <a:rPr lang="en-US" dirty="0"/>
              <a:t>Edit Master text styles</a:t>
            </a:r>
            <a:endParaRPr lang="en-US" dirty="0"/>
          </a:p>
          <a:p>
            <a:pPr lvl="1"/>
            <a:endParaRPr lang="en-US" dirty="0"/>
          </a:p>
        </p:txBody>
      </p:sp>
      <p:pic>
        <p:nvPicPr>
          <p:cNvPr id="13"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duotone>
              <a:prstClr val="black"/>
              <a:schemeClr val="accent1">
                <a:tint val="45000"/>
                <a:satMod val="400000"/>
              </a:schemeClr>
            </a:duotone>
          </a:blip>
          <a:stretch>
            <a:fillRect/>
          </a:stretch>
        </p:blipFill>
        <p:spPr>
          <a:xfrm>
            <a:off x="-5424" y="0"/>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endParaRPr lang="en-US" dirty="0"/>
          </a:p>
        </p:txBody>
      </p:sp>
      <p:sp>
        <p:nvSpPr>
          <p:cNvPr id="9" name="Rectangle 8"/>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11" name="Text Placeholder 2"/>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5"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defRPr sz="2400">
                <a:solidFill>
                  <a:schemeClr val="bg1"/>
                </a:solidFill>
              </a:defRPr>
            </a:lvl3pPr>
            <a:lvl4pPr marL="1068705" indent="0">
              <a:spcBef>
                <a:spcPts val="0"/>
              </a:spcBef>
              <a:spcAft>
                <a:spcPts val="1680"/>
              </a:spcAft>
              <a:buNone/>
              <a:defRPr sz="2200">
                <a:solidFill>
                  <a:schemeClr val="bg1"/>
                </a:solidFill>
              </a:defRPr>
            </a:lvl4pPr>
            <a:lvl5pPr marL="1312545" indent="0">
              <a:spcBef>
                <a:spcPts val="0"/>
              </a:spcBef>
              <a:spcAft>
                <a:spcPts val="1680"/>
              </a:spcAft>
              <a:buNone/>
              <a:defRPr sz="2200">
                <a:solidFill>
                  <a:schemeClr val="bg1"/>
                </a:solidFill>
              </a:defRPr>
            </a:lvl5pPr>
          </a:lstStyle>
          <a:p>
            <a:pPr lvl="0"/>
            <a:r>
              <a:rPr lang="en-US" dirty="0"/>
              <a:t>Edit Master text styles</a:t>
            </a:r>
            <a:endParaRPr lang="en-US" dirty="0"/>
          </a:p>
          <a:p>
            <a:pPr lvl="1"/>
            <a:endParaRPr lang="en-US" dirty="0"/>
          </a:p>
        </p:txBody>
      </p:sp>
      <p:pic>
        <p:nvPicPr>
          <p:cNvPr id="12" name="Picture 3" descr="C:\Users\Admin\Downloads\1-05.png"/>
          <p:cNvPicPr>
            <a:picLocks noChangeAspect="1" noChangeArrowheads="1"/>
          </p:cNvPicPr>
          <p:nvPr userDrawn="1"/>
        </p:nvPicPr>
        <p:blipFill>
          <a:blip r:embed="rId3"/>
          <a:srcRect r="73063"/>
          <a:stretch>
            <a:fillRect/>
          </a:stretch>
        </p:blipFill>
        <p:spPr bwMode="auto">
          <a:xfrm>
            <a:off x="381000" y="6455664"/>
            <a:ext cx="990599" cy="1773936"/>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panose="020B0604020202020204" pitchFamily="34" charset="0"/>
            </a:endParaRPr>
          </a:p>
        </p:txBody>
      </p:sp>
      <p:sp>
        <p:nvSpPr>
          <p:cNvPr id="8" name="Text Placeholder 2"/>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5"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defRPr sz="2400">
                <a:solidFill>
                  <a:schemeClr val="bg1"/>
                </a:solidFill>
              </a:defRPr>
            </a:lvl3pPr>
            <a:lvl4pPr marL="1068705" indent="0">
              <a:spcBef>
                <a:spcPts val="0"/>
              </a:spcBef>
              <a:spcAft>
                <a:spcPts val="1680"/>
              </a:spcAft>
              <a:buNone/>
              <a:defRPr sz="2200">
                <a:solidFill>
                  <a:schemeClr val="bg1"/>
                </a:solidFill>
              </a:defRPr>
            </a:lvl4pPr>
            <a:lvl5pPr marL="1312545" indent="0">
              <a:spcBef>
                <a:spcPts val="0"/>
              </a:spcBef>
              <a:spcAft>
                <a:spcPts val="1680"/>
              </a:spcAft>
              <a:buNone/>
              <a:defRPr sz="2200">
                <a:solidFill>
                  <a:schemeClr val="bg1"/>
                </a:solidFill>
              </a:defRPr>
            </a:lvl5pPr>
          </a:lstStyle>
          <a:p>
            <a:pPr lvl="0"/>
            <a:r>
              <a:rPr lang="en-US" dirty="0"/>
              <a:t>Edit Master text styles</a:t>
            </a:r>
            <a:endParaRPr lang="en-US" dirty="0"/>
          </a:p>
          <a:p>
            <a:pPr lvl="1"/>
            <a:endParaRPr lang="en-US" dirty="0"/>
          </a:p>
        </p:txBody>
      </p:sp>
      <p:sp>
        <p:nvSpPr>
          <p:cNvPr id="9" name="Text Placeholder 2"/>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5"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defRPr sz="2400">
                <a:solidFill>
                  <a:schemeClr val="bg1"/>
                </a:solidFill>
              </a:defRPr>
            </a:lvl3pPr>
            <a:lvl4pPr marL="1068705" indent="0">
              <a:spcBef>
                <a:spcPts val="0"/>
              </a:spcBef>
              <a:spcAft>
                <a:spcPts val="1680"/>
              </a:spcAft>
              <a:buNone/>
              <a:defRPr sz="2200">
                <a:solidFill>
                  <a:schemeClr val="bg1"/>
                </a:solidFill>
              </a:defRPr>
            </a:lvl4pPr>
            <a:lvl5pPr marL="1312545" indent="0">
              <a:spcBef>
                <a:spcPts val="0"/>
              </a:spcBef>
              <a:spcAft>
                <a:spcPts val="1680"/>
              </a:spcAft>
              <a:buNone/>
              <a:defRPr sz="2200">
                <a:solidFill>
                  <a:schemeClr val="bg1"/>
                </a:solidFill>
              </a:defRPr>
            </a:lvl5pPr>
          </a:lstStyle>
          <a:p>
            <a:pPr lvl="0"/>
            <a:r>
              <a:rPr lang="en-US" dirty="0"/>
              <a:t>Edit Master text styles</a:t>
            </a:r>
            <a:endParaRPr lang="en-US" dirty="0"/>
          </a:p>
          <a:p>
            <a:pPr lvl="1"/>
            <a:endParaRPr lang="en-US" dirty="0"/>
          </a:p>
        </p:txBody>
      </p:sp>
      <p:sp>
        <p:nvSpPr>
          <p:cNvPr id="13" name="Title 1"/>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endParaRPr lang="en-US" dirty="0"/>
          </a:p>
        </p:txBody>
      </p:sp>
      <p:sp>
        <p:nvSpPr>
          <p:cNvPr id="11" name="Rectangle 10"/>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a:srcRect r="72727"/>
          <a:stretch>
            <a:fillRect/>
          </a:stretch>
        </p:blipFill>
        <p:spPr bwMode="auto">
          <a:xfrm>
            <a:off x="457200" y="6452698"/>
            <a:ext cx="971550" cy="1776902"/>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accent1">
                <a:tint val="45000"/>
                <a:satMod val="400000"/>
              </a:schemeClr>
            </a:duotone>
          </a:blip>
          <a:stretch>
            <a:fillRect/>
          </a:stretch>
        </p:blipFill>
        <p:spPr>
          <a:xfrm>
            <a:off x="-5424" y="-1"/>
            <a:ext cx="14635823" cy="8255808"/>
          </a:xfrm>
          <a:prstGeom prst="rect">
            <a:avLst/>
          </a:prstGeom>
          <a:ln w="38100">
            <a:solidFill>
              <a:srgbClr val="FFC000"/>
            </a:solidFill>
          </a:ln>
        </p:spPr>
      </p:pic>
      <p:sp>
        <p:nvSpPr>
          <p:cNvPr id="8" name="Text Placeholder 2"/>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5"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defRPr sz="2400">
                <a:solidFill>
                  <a:schemeClr val="bg1"/>
                </a:solidFill>
              </a:defRPr>
            </a:lvl3pPr>
            <a:lvl4pPr marL="1068705" indent="0">
              <a:spcBef>
                <a:spcPts val="0"/>
              </a:spcBef>
              <a:spcAft>
                <a:spcPts val="1680"/>
              </a:spcAft>
              <a:buNone/>
              <a:defRPr sz="2200">
                <a:solidFill>
                  <a:schemeClr val="bg1"/>
                </a:solidFill>
              </a:defRPr>
            </a:lvl4pPr>
            <a:lvl5pPr marL="1312545" indent="0">
              <a:spcBef>
                <a:spcPts val="0"/>
              </a:spcBef>
              <a:spcAft>
                <a:spcPts val="1680"/>
              </a:spcAft>
              <a:buNone/>
              <a:defRPr sz="2200">
                <a:solidFill>
                  <a:schemeClr val="bg1"/>
                </a:solidFill>
              </a:defRPr>
            </a:lvl5pPr>
          </a:lstStyle>
          <a:p>
            <a:pPr lvl="0"/>
            <a:r>
              <a:rPr lang="en-US" dirty="0"/>
              <a:t>Edit Master text styles</a:t>
            </a:r>
            <a:endParaRPr lang="en-US" dirty="0"/>
          </a:p>
          <a:p>
            <a:pPr lvl="1"/>
            <a:endParaRPr lang="en-US" dirty="0"/>
          </a:p>
        </p:txBody>
      </p:sp>
      <p:sp>
        <p:nvSpPr>
          <p:cNvPr id="9" name="Text Placeholder 2"/>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5"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defRPr sz="2400">
                <a:solidFill>
                  <a:schemeClr val="bg1"/>
                </a:solidFill>
              </a:defRPr>
            </a:lvl3pPr>
            <a:lvl4pPr marL="1068705" indent="0">
              <a:spcBef>
                <a:spcPts val="0"/>
              </a:spcBef>
              <a:spcAft>
                <a:spcPts val="1680"/>
              </a:spcAft>
              <a:buNone/>
              <a:defRPr sz="2200">
                <a:solidFill>
                  <a:schemeClr val="bg1"/>
                </a:solidFill>
              </a:defRPr>
            </a:lvl4pPr>
            <a:lvl5pPr marL="1312545" indent="0">
              <a:spcBef>
                <a:spcPts val="0"/>
              </a:spcBef>
              <a:spcAft>
                <a:spcPts val="1680"/>
              </a:spcAft>
              <a:buNone/>
              <a:defRPr sz="2200">
                <a:solidFill>
                  <a:schemeClr val="bg1"/>
                </a:solidFill>
              </a:defRPr>
            </a:lvl5pPr>
          </a:lstStyle>
          <a:p>
            <a:pPr lvl="0"/>
            <a:r>
              <a:rPr lang="en-US" dirty="0"/>
              <a:t>Edit Master text styles</a:t>
            </a:r>
            <a:endParaRPr lang="en-US" dirty="0"/>
          </a:p>
          <a:p>
            <a:pPr lvl="1"/>
            <a:endParaRPr lang="en-US" dirty="0"/>
          </a:p>
        </p:txBody>
      </p:sp>
      <p:sp>
        <p:nvSpPr>
          <p:cNvPr id="13" name="Title 1"/>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endParaRPr lang="en-US" dirty="0"/>
          </a:p>
        </p:txBody>
      </p:sp>
      <p:sp>
        <p:nvSpPr>
          <p:cNvPr id="11" name="Rectangle 10"/>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a:lum bright="-10000"/>
          </a:blip>
          <a:srcRect l="3927" t="30524" r="85471" b="29793"/>
          <a:stretch>
            <a:fillRect/>
          </a:stretch>
        </p:blipFill>
        <p:spPr bwMode="auto">
          <a:xfrm>
            <a:off x="10410092" y="609600"/>
            <a:ext cx="4220308" cy="7620000"/>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1" Type="http://schemas.openxmlformats.org/officeDocument/2006/relationships/theme" Target="../theme/theme4.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264" y="2209670"/>
            <a:ext cx="10829879" cy="2100114"/>
          </a:xfrm>
        </p:spPr>
        <p:txBody>
          <a:bodyPr/>
          <a:lstStyle/>
          <a:p>
            <a:r>
              <a:rPr lang="en-US" dirty="0">
                <a:latin typeface="Times New Roman" panose="02020603050405020304" pitchFamily="18" charset="0"/>
                <a:cs typeface="Times New Roman" panose="02020603050405020304" pitchFamily="18" charset="0"/>
              </a:rPr>
              <a:t>2 DIGIT COUNTER (STOP WATCH)</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0"/>
          </p:nvPr>
        </p:nvSpPr>
        <p:spPr>
          <a:xfrm>
            <a:off x="1142857" y="4648125"/>
            <a:ext cx="12612513" cy="944319"/>
          </a:xfrm>
        </p:spPr>
        <p:txBody>
          <a:bodyPr/>
          <a:lstStyle/>
          <a:p>
            <a:r>
              <a:rPr lang="en-US">
                <a:latin typeface="Times New Roman" panose="02020603050405020304" pitchFamily="18" charset="0"/>
                <a:cs typeface="Times New Roman" panose="02020603050405020304" pitchFamily="18" charset="0"/>
              </a:rPr>
              <a:t>School </a:t>
            </a:r>
            <a:r>
              <a:rPr lang="en-US" dirty="0">
                <a:latin typeface="Times New Roman" panose="02020603050405020304" pitchFamily="18" charset="0"/>
                <a:cs typeface="Times New Roman" panose="02020603050405020304" pitchFamily="18" charset="0"/>
              </a:rPr>
              <a:t>of Electronics and Communication Engineering</a:t>
            </a:r>
            <a:endParaRPr lang="en-US"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4"/>
          </p:nvPr>
        </p:nvSpPr>
        <p:spPr>
          <a:xfrm>
            <a:off x="899795" y="5982335"/>
            <a:ext cx="8477250" cy="1569720"/>
          </a:xfrm>
        </p:spPr>
        <p:txBody>
          <a:bodyPr>
            <a:noAutofit/>
          </a:bodyPr>
          <a:lstStyle/>
          <a:p>
            <a:r>
              <a:rPr lang="en-IN" altLang="en-US" dirty="0"/>
              <a:t>     </a:t>
            </a:r>
            <a:endParaRPr lang="en-IN" altLang="en-US" dirty="0"/>
          </a:p>
          <a:p>
            <a:r>
              <a:rPr lang="en-IN" altLang="en-US" sz="2800" dirty="0">
                <a:latin typeface="Times New Roman" panose="02020603050405020304" pitchFamily="18" charset="0"/>
                <a:cs typeface="Times New Roman" panose="02020603050405020304" pitchFamily="18" charset="0"/>
              </a:rPr>
              <a:t> ANKITA (R22EN007)</a:t>
            </a:r>
            <a:endParaRPr lang="en-IN" altLang="en-US" sz="2800" dirty="0">
              <a:latin typeface="Times New Roman" panose="02020603050405020304" pitchFamily="18" charset="0"/>
              <a:cs typeface="Times New Roman" panose="02020603050405020304" pitchFamily="18" charset="0"/>
            </a:endParaRPr>
          </a:p>
          <a:p>
            <a:r>
              <a:rPr lang="en-IN" altLang="en-US" sz="2800" dirty="0">
                <a:latin typeface="Times New Roman" panose="02020603050405020304" pitchFamily="18" charset="0"/>
                <a:cs typeface="Times New Roman" panose="02020603050405020304" pitchFamily="18" charset="0"/>
              </a:rPr>
              <a:t> B.SHOBHA (R22EN011)</a:t>
            </a:r>
            <a:endParaRPr lang="en-IN" altLang="en-US" sz="2800" dirty="0">
              <a:latin typeface="Times New Roman" panose="02020603050405020304" pitchFamily="18" charset="0"/>
              <a:cs typeface="Times New Roman" panose="02020603050405020304" pitchFamily="18" charset="0"/>
            </a:endParaRPr>
          </a:p>
          <a:p>
            <a:r>
              <a:rPr lang="en-IN" altLang="en-US" sz="2800" dirty="0">
                <a:latin typeface="Times New Roman" panose="02020603050405020304" pitchFamily="18" charset="0"/>
                <a:cs typeface="Times New Roman" panose="02020603050405020304" pitchFamily="18" charset="0"/>
              </a:rPr>
              <a:t> BINDU.K.S (R22EN016)</a:t>
            </a:r>
            <a:endParaRPr lang="en-IN" altLang="en-US" sz="2800" dirty="0">
              <a:latin typeface="Times New Roman" panose="02020603050405020304" pitchFamily="18" charset="0"/>
              <a:cs typeface="Times New Roman" panose="02020603050405020304" pitchFamily="18" charset="0"/>
            </a:endParaRPr>
          </a:p>
          <a:p>
            <a:r>
              <a:rPr lang="en-IN" altLang="en-US" sz="2800" dirty="0">
                <a:latin typeface="Times New Roman" panose="02020603050405020304" pitchFamily="18" charset="0"/>
                <a:cs typeface="Times New Roman" panose="02020603050405020304" pitchFamily="18" charset="0"/>
              </a:rPr>
              <a:t> LATHASHREE.M.S. (R22EN037)</a:t>
            </a:r>
            <a:endParaRPr lang="en-IN" altLang="en-US" sz="2800" dirty="0">
              <a:latin typeface="Times New Roman" panose="02020603050405020304" pitchFamily="18" charset="0"/>
              <a:cs typeface="Times New Roman" panose="02020603050405020304" pitchFamily="18" charset="0"/>
            </a:endParaRPr>
          </a:p>
          <a:p>
            <a:endParaRPr lang="en-IN"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sym typeface="+mn-ea"/>
              </a:rPr>
              <a:t>Advantages</a:t>
            </a:r>
            <a:r>
              <a:rPr lang="en-US" dirty="0">
                <a:latin typeface="Times New Roman" panose="02020603050405020304" pitchFamily="18" charset="0"/>
                <a:cs typeface="Times New Roman" panose="02020603050405020304" pitchFamily="18" charset="0"/>
                <a:sym typeface="+mn-ea"/>
              </a:rPr>
              <a:t> </a:t>
            </a:r>
            <a:endParaRPr lang="en-IN" dirty="0"/>
          </a:p>
        </p:txBody>
      </p:sp>
      <p:sp>
        <p:nvSpPr>
          <p:cNvPr id="5" name="Text Placeholder 4"/>
          <p:cNvSpPr>
            <a:spLocks noGrp="1"/>
          </p:cNvSpPr>
          <p:nvPr>
            <p:ph type="body" sz="quarter" idx="17"/>
          </p:nvPr>
        </p:nvSpPr>
        <p:spPr>
          <a:xfrm>
            <a:off x="834481" y="1752600"/>
            <a:ext cx="12961441" cy="5184576"/>
          </a:xfrm>
        </p:spPr>
        <p:txBody>
          <a:bodyPr/>
          <a:lstStyle/>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Compact Design</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Cost-Effective</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Improved Readability</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Battery Efficiency</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IN" altLang="en-US" sz="2800" dirty="0">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ntegrated Design</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Compact Design</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endParaRPr lang="en-IN"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sym typeface="+mn-ea"/>
              </a:rPr>
              <a:t>Disadvantages</a:t>
            </a:r>
            <a:endParaRPr lang="en-IN" sz="3200" b="1" dirty="0"/>
          </a:p>
        </p:txBody>
      </p:sp>
      <p:sp>
        <p:nvSpPr>
          <p:cNvPr id="5" name="Text Placeholder 4"/>
          <p:cNvSpPr>
            <a:spLocks noGrp="1"/>
          </p:cNvSpPr>
          <p:nvPr>
            <p:ph type="body" sz="quarter" idx="17"/>
          </p:nvPr>
        </p:nvSpPr>
        <p:spPr>
          <a:xfrm>
            <a:off x="834481" y="1752600"/>
            <a:ext cx="12961441" cy="5184576"/>
          </a:xfrm>
        </p:spPr>
        <p:txBody>
          <a:bodyPr/>
          <a:lstStyle/>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Limited Count Range</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Propagation Delay</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Size and Space</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Learning Curve</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Limited Flexibility</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Component Count</a:t>
            </a:r>
            <a:endParaRPr lang="en-US" sz="2800" dirty="0">
              <a:latin typeface="Times New Roman" panose="02020603050405020304" pitchFamily="18" charset="0"/>
              <a:cs typeface="Times New Roman" panose="02020603050405020304" pitchFamily="18" charset="0"/>
            </a:endParaRPr>
          </a:p>
          <a:p>
            <a:pPr marL="0" indent="0" algn="just">
              <a:buFont typeface="Wingdings" panose="05000000000000000000" charset="0"/>
              <a:buNone/>
            </a:pP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sym typeface="+mn-ea"/>
              </a:rPr>
              <a:t>Components</a:t>
            </a:r>
            <a:endParaRPr lang="en-IN" sz="3200" b="1" dirty="0"/>
          </a:p>
        </p:txBody>
      </p:sp>
      <p:sp>
        <p:nvSpPr>
          <p:cNvPr id="5" name="Text Placeholder 4"/>
          <p:cNvSpPr>
            <a:spLocks noGrp="1"/>
          </p:cNvSpPr>
          <p:nvPr>
            <p:ph type="body" sz="quarter" idx="17"/>
          </p:nvPr>
        </p:nvSpPr>
        <p:spPr>
          <a:xfrm>
            <a:off x="834481" y="1752600"/>
            <a:ext cx="12961441" cy="5184576"/>
          </a:xfrm>
        </p:spPr>
        <p:txBody>
          <a:bodyPr/>
          <a:lstStyle/>
          <a:p>
            <a:pPr marL="0" indent="0">
              <a:buNone/>
            </a:pPr>
            <a:endParaRPr lang="en-US" dirty="0"/>
          </a:p>
          <a:p>
            <a:pPr marL="0" indent="0">
              <a:buNone/>
            </a:pPr>
            <a:endParaRPr lang="en-IN" dirty="0"/>
          </a:p>
        </p:txBody>
      </p:sp>
      <p:pic>
        <p:nvPicPr>
          <p:cNvPr id="3" name="Picture 2"/>
          <p:cNvPicPr>
            <a:picLocks noChangeAspect="1"/>
          </p:cNvPicPr>
          <p:nvPr/>
        </p:nvPicPr>
        <p:blipFill>
          <a:blip r:embed="rId1"/>
          <a:stretch>
            <a:fillRect/>
          </a:stretch>
        </p:blipFill>
        <p:spPr>
          <a:xfrm>
            <a:off x="9982200" y="2362200"/>
            <a:ext cx="2762885" cy="3779520"/>
          </a:xfrm>
          <a:prstGeom prst="rect">
            <a:avLst/>
          </a:prstGeom>
        </p:spPr>
      </p:pic>
      <p:pic>
        <p:nvPicPr>
          <p:cNvPr id="6" name="Picture 5"/>
          <p:cNvPicPr>
            <a:picLocks noChangeAspect="1"/>
          </p:cNvPicPr>
          <p:nvPr/>
        </p:nvPicPr>
        <p:blipFill>
          <a:blip r:embed="rId2"/>
          <a:stretch>
            <a:fillRect/>
          </a:stretch>
        </p:blipFill>
        <p:spPr>
          <a:xfrm>
            <a:off x="4953000" y="2667000"/>
            <a:ext cx="3378200" cy="3519170"/>
          </a:xfrm>
          <a:prstGeom prst="rect">
            <a:avLst/>
          </a:prstGeom>
        </p:spPr>
      </p:pic>
      <p:pic>
        <p:nvPicPr>
          <p:cNvPr id="7" name="Picture 6"/>
          <p:cNvPicPr>
            <a:picLocks noChangeAspect="1"/>
          </p:cNvPicPr>
          <p:nvPr/>
        </p:nvPicPr>
        <p:blipFill>
          <a:blip r:embed="rId3"/>
          <a:stretch>
            <a:fillRect/>
          </a:stretch>
        </p:blipFill>
        <p:spPr>
          <a:xfrm>
            <a:off x="838200" y="2425065"/>
            <a:ext cx="3672205" cy="41522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dirty="0">
                <a:latin typeface="Times New Roman" panose="02020603050405020304" pitchFamily="18" charset="0"/>
                <a:cs typeface="Times New Roman" panose="02020603050405020304" pitchFamily="18" charset="0"/>
                <a:sym typeface="+mn-ea"/>
              </a:rPr>
              <a:t>Result</a:t>
            </a:r>
            <a:endParaRPr lang="en-US" b="1"/>
          </a:p>
        </p:txBody>
      </p:sp>
      <p:sp>
        <p:nvSpPr>
          <p:cNvPr id="3" name="Text Placeholder 2"/>
          <p:cNvSpPr>
            <a:spLocks noGrp="1"/>
          </p:cNvSpPr>
          <p:nvPr>
            <p:ph type="body" sz="quarter" idx="17"/>
          </p:nvPr>
        </p:nvSpPr>
        <p:spPr>
          <a:xfrm>
            <a:off x="609691" y="1600403"/>
            <a:ext cx="12961441" cy="5184576"/>
          </a:xfrm>
        </p:spPr>
        <p:txBody>
          <a:bodyPr/>
          <a:p>
            <a:pPr marL="0" indent="0" algn="just">
              <a:buNone/>
            </a:pPr>
            <a:r>
              <a:rPr lang="en-US" sz="2800">
                <a:latin typeface="Times New Roman" panose="02020603050405020304" pitchFamily="18" charset="0"/>
                <a:cs typeface="Times New Roman" panose="02020603050405020304" pitchFamily="18" charset="0"/>
              </a:rPr>
              <a:t>The 2-digit counter implemented as a stopwatch using IC 7447, 7490, and a 555 timer yields a reliable and functional timekeeping solution. The IC 7490 serves as a decade counter, dividing the input frequency by 10, and the IC 7447 converts the BCD output to a format suitable for a 7-segment display.</a:t>
            </a:r>
            <a:endParaRPr lang="en-US" sz="2800">
              <a:latin typeface="Times New Roman" panose="02020603050405020304" pitchFamily="18" charset="0"/>
              <a:cs typeface="Times New Roman" panose="02020603050405020304" pitchFamily="18" charset="0"/>
            </a:endParaRPr>
          </a:p>
          <a:p>
            <a:pPr marL="0" indent="0" algn="just">
              <a:buNone/>
            </a:pPr>
            <a:endParaRPr lang="en-US" sz="280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1219200" y="3844925"/>
            <a:ext cx="9862820" cy="31724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b="1" dirty="0">
                <a:latin typeface="Times New Roman" panose="02020603050405020304" pitchFamily="18" charset="0"/>
                <a:cs typeface="Times New Roman" panose="02020603050405020304" pitchFamily="18" charset="0"/>
                <a:sym typeface="+mn-ea"/>
              </a:rPr>
              <a:t>C</a:t>
            </a:r>
            <a:r>
              <a:rPr lang="en-IN" altLang="en-US" sz="3200" b="1" dirty="0">
                <a:latin typeface="Times New Roman" panose="02020603050405020304" pitchFamily="18" charset="0"/>
                <a:cs typeface="Times New Roman" panose="02020603050405020304" pitchFamily="18" charset="0"/>
                <a:sym typeface="+mn-ea"/>
              </a:rPr>
              <a:t>onclusion</a:t>
            </a:r>
            <a:endParaRPr lang="en-US" sz="3200" b="1">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7"/>
          </p:nvPr>
        </p:nvSpPr>
        <p:spPr>
          <a:xfrm>
            <a:off x="609691" y="1905203"/>
            <a:ext cx="12961441" cy="5184576"/>
          </a:xfrm>
        </p:spPr>
        <p:txBody>
          <a:bodyPr/>
          <a:p>
            <a:pPr marL="0" indent="0" algn="just">
              <a:buNone/>
            </a:pPr>
            <a:r>
              <a:rPr lang="en-US" sz="2800">
                <a:latin typeface="Times New Roman" panose="02020603050405020304" pitchFamily="18" charset="0"/>
                <a:cs typeface="Times New Roman" panose="02020603050405020304" pitchFamily="18" charset="0"/>
              </a:rPr>
              <a:t>In conclusion, the integration of IC 7447, 7490, and a 555 timer in a 2-digit counter stopwatch results in a robust and functional timekeeping solution. The IC 7490 serves as a decade counter, dividing the input frequency, while IC 7447 converts the BCD output for clear representation on a 7-segment display. The addition of the 555 timer enhances accuracy by providing a precise time base.</a:t>
            </a:r>
            <a:endParaRPr lang="en-US" sz="2800">
              <a:latin typeface="Times New Roman" panose="02020603050405020304" pitchFamily="18" charset="0"/>
              <a:cs typeface="Times New Roman" panose="02020603050405020304" pitchFamily="18" charset="0"/>
            </a:endParaRPr>
          </a:p>
          <a:p>
            <a:pPr marL="0" indent="0" algn="just">
              <a:buNone/>
            </a:pPr>
            <a:r>
              <a:rPr lang="en-US" sz="2800">
                <a:latin typeface="Times New Roman" panose="02020603050405020304" pitchFamily="18" charset="0"/>
                <a:cs typeface="Times New Roman" panose="02020603050405020304" pitchFamily="18" charset="0"/>
              </a:rPr>
              <a:t>This design creates a stopwatch capable of accurately measuring elapsed time, with the 2-digit display offering clear readability. The synergy between these components ensures a reliable and versatile stopwatch suitable for diverse applications requiring accurate timekeeping.</a:t>
            </a:r>
            <a:endParaRPr lang="en-US"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b="1" dirty="0">
                <a:latin typeface="Times New Roman" panose="02020603050405020304" pitchFamily="18" charset="0"/>
                <a:cs typeface="Times New Roman" panose="02020603050405020304" pitchFamily="18" charset="0"/>
                <a:sym typeface="+mn-ea"/>
              </a:rPr>
              <a:t>Ref</a:t>
            </a:r>
            <a:r>
              <a:rPr lang="en-IN" altLang="en-US" sz="3200" b="1" dirty="0">
                <a:latin typeface="Times New Roman" panose="02020603050405020304" pitchFamily="18" charset="0"/>
                <a:cs typeface="Times New Roman" panose="02020603050405020304" pitchFamily="18" charset="0"/>
                <a:sym typeface="+mn-ea"/>
              </a:rPr>
              <a:t>erences</a:t>
            </a:r>
            <a:endParaRPr lang="en-IN" altLang="en-US" sz="3200" b="1" dirty="0">
              <a:latin typeface="Times New Roman" panose="02020603050405020304" pitchFamily="18" charset="0"/>
              <a:cs typeface="Times New Roman" panose="02020603050405020304" pitchFamily="18" charset="0"/>
              <a:sym typeface="+mn-ea"/>
            </a:endParaRPr>
          </a:p>
        </p:txBody>
      </p:sp>
      <p:sp>
        <p:nvSpPr>
          <p:cNvPr id="3" name="Text Placeholder 2"/>
          <p:cNvSpPr>
            <a:spLocks noGrp="1"/>
          </p:cNvSpPr>
          <p:nvPr>
            <p:ph type="body" sz="quarter" idx="17"/>
          </p:nvPr>
        </p:nvSpPr>
        <p:spPr/>
        <p:txBody>
          <a:bodyPr/>
          <a:p>
            <a:pPr marL="457200" indent="-457200" algn="just">
              <a:buFont typeface="Wingdings" panose="05000000000000000000" charset="0"/>
              <a:buChar char="§"/>
            </a:pPr>
            <a:r>
              <a:rPr lang="en-US" sz="2800">
                <a:latin typeface="Times New Roman" panose="02020603050405020304" pitchFamily="18" charset="0"/>
                <a:cs typeface="Times New Roman" panose="02020603050405020304" pitchFamily="18" charset="0"/>
              </a:rPr>
              <a:t>Digital Design: Principles and Practices" by John F. Wakerly</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a:latin typeface="Times New Roman" panose="02020603050405020304" pitchFamily="18" charset="0"/>
                <a:cs typeface="Times New Roman" panose="02020603050405020304" pitchFamily="18" charset="0"/>
              </a:rPr>
              <a:t>Electronics: A Systems Approach" by Neil Storey</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a:latin typeface="Times New Roman" panose="02020603050405020304" pitchFamily="18" charset="0"/>
                <a:cs typeface="Times New Roman" panose="02020603050405020304" pitchFamily="18" charset="0"/>
              </a:rPr>
              <a:t>Practical Electronics for Inventors" by Paul Scherz and Simon Monk</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a:latin typeface="Times New Roman" panose="02020603050405020304" pitchFamily="18" charset="0"/>
                <a:cs typeface="Times New Roman" panose="02020603050405020304" pitchFamily="18" charset="0"/>
              </a:rPr>
              <a:t>555 Timer IC Circuits" by Forrest Mims</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a:latin typeface="Times New Roman" panose="02020603050405020304" pitchFamily="18" charset="0"/>
                <a:cs typeface="Times New Roman" panose="02020603050405020304" pitchFamily="18" charset="0"/>
              </a:rPr>
              <a:t>https://chat.openai.com/</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a:latin typeface="Times New Roman" panose="02020603050405020304" pitchFamily="18" charset="0"/>
                <a:cs typeface="Times New Roman" panose="02020603050405020304" pitchFamily="18" charset="0"/>
              </a:rPr>
              <a:t>https://www.google.com/</a:t>
            </a:r>
            <a:endParaRPr lang="en-US"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3505200"/>
            <a:ext cx="12618720" cy="1590676"/>
          </a:xfrm>
        </p:spPr>
        <p:txBody>
          <a:bodyPr/>
          <a:lstStyle/>
          <a:p>
            <a:endParaRPr lang="en-I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just"/>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contents</a:t>
            </a:r>
            <a:endParaRPr lang="en-US" sz="3200" b="1" dirty="0"/>
          </a:p>
        </p:txBody>
      </p:sp>
      <p:sp>
        <p:nvSpPr>
          <p:cNvPr id="9" name="Text Placeholder 8"/>
          <p:cNvSpPr>
            <a:spLocks noGrp="1"/>
          </p:cNvSpPr>
          <p:nvPr>
            <p:ph type="body" sz="quarter" idx="17"/>
          </p:nvPr>
        </p:nvSpPr>
        <p:spPr>
          <a:xfrm>
            <a:off x="834390" y="1609725"/>
            <a:ext cx="13491210" cy="5324475"/>
          </a:xfrm>
        </p:spPr>
        <p:txBody>
          <a:bodyPr/>
          <a:lstStyle/>
          <a:p>
            <a:pPr marL="0" indent="0">
              <a:buNone/>
            </a:pPr>
            <a:r>
              <a:rPr lang="en-US" dirty="0"/>
              <a:t> </a:t>
            </a:r>
            <a:endParaRPr lang="en-US" dirty="0"/>
          </a:p>
        </p:txBody>
      </p:sp>
      <p:sp>
        <p:nvSpPr>
          <p:cNvPr id="2" name="Text Box 1"/>
          <p:cNvSpPr txBox="1"/>
          <p:nvPr/>
        </p:nvSpPr>
        <p:spPr>
          <a:xfrm>
            <a:off x="527685" y="1828800"/>
            <a:ext cx="8173085" cy="4368165"/>
          </a:xfrm>
          <a:prstGeom prst="rect">
            <a:avLst/>
          </a:prstGeom>
          <a:noFill/>
        </p:spPr>
        <p:txBody>
          <a:bodyPr wrap="square" rtlCol="0">
            <a:noAutofit/>
          </a:bodyPr>
          <a:p>
            <a:pPr marL="457200" indent="-457200" algn="just">
              <a:buFont typeface="Wingdings" panose="05000000000000000000" charset="0"/>
              <a:buChar char="§"/>
            </a:pPr>
            <a:r>
              <a:rPr lang="en-IN" altLang="en-US" sz="2800">
                <a:latin typeface="Times New Roman" panose="02020603050405020304" pitchFamily="18" charset="0"/>
                <a:cs typeface="Times New Roman" panose="02020603050405020304" pitchFamily="18" charset="0"/>
              </a:rPr>
              <a:t>Introduction</a:t>
            </a:r>
            <a:endParaRPr lang="en-IN" alt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sym typeface="+mn-ea"/>
              </a:rPr>
              <a:t>Circuit Diagram</a:t>
            </a:r>
            <a:endParaRPr lang="en-US" sz="2800" dirty="0">
              <a:latin typeface="Times New Roman" panose="02020603050405020304" pitchFamily="18" charset="0"/>
              <a:cs typeface="Times New Roman" panose="02020603050405020304" pitchFamily="18" charset="0"/>
              <a:sym typeface="+mn-ea"/>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sym typeface="+mn-ea"/>
              </a:rPr>
              <a:t>Components</a:t>
            </a:r>
            <a:r>
              <a:rPr lang="en-US" sz="2800" dirty="0">
                <a:sym typeface="+mn-ea"/>
              </a:rPr>
              <a:t> list</a:t>
            </a:r>
            <a:endParaRPr lang="en-IN" sz="2800" dirty="0"/>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sym typeface="+mn-ea"/>
              </a:rPr>
              <a:t>Working process</a:t>
            </a:r>
            <a:endParaRPr lang="en-US" sz="2800" dirty="0">
              <a:latin typeface="Times New Roman" panose="02020603050405020304" pitchFamily="18" charset="0"/>
              <a:cs typeface="Times New Roman" panose="02020603050405020304" pitchFamily="18" charset="0"/>
              <a:sym typeface="+mn-ea"/>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sym typeface="+mn-ea"/>
              </a:rPr>
              <a:t>Applic</a:t>
            </a:r>
            <a:r>
              <a:rPr lang="en-US" sz="2800" dirty="0">
                <a:sym typeface="+mn-ea"/>
              </a:rPr>
              <a:t>ations</a:t>
            </a:r>
            <a:endParaRPr lang="en-US" sz="2800" dirty="0">
              <a:sym typeface="+mn-ea"/>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sym typeface="+mn-ea"/>
              </a:rPr>
              <a:t>Advantages </a:t>
            </a:r>
            <a:endParaRPr lang="en-US" sz="2800" dirty="0">
              <a:latin typeface="Times New Roman" panose="02020603050405020304" pitchFamily="18" charset="0"/>
              <a:cs typeface="Times New Roman" panose="02020603050405020304" pitchFamily="18" charset="0"/>
              <a:sym typeface="+mn-ea"/>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sym typeface="+mn-ea"/>
              </a:rPr>
              <a:t>Disadvantages</a:t>
            </a:r>
            <a:endParaRPr lang="en-US" sz="2800" dirty="0">
              <a:latin typeface="Times New Roman" panose="02020603050405020304" pitchFamily="18" charset="0"/>
              <a:cs typeface="Times New Roman" panose="02020603050405020304" pitchFamily="18" charset="0"/>
              <a:sym typeface="+mn-ea"/>
            </a:endParaRPr>
          </a:p>
          <a:p>
            <a:pPr marL="457200" indent="-457200" algn="just">
              <a:buFont typeface="Wingdings" panose="05000000000000000000" charset="0"/>
              <a:buChar char="§"/>
            </a:pPr>
            <a:r>
              <a:rPr lang="en-IN" altLang="en-US" sz="2800" dirty="0">
                <a:latin typeface="Times New Roman" panose="02020603050405020304" pitchFamily="18" charset="0"/>
                <a:cs typeface="Times New Roman" panose="02020603050405020304" pitchFamily="18" charset="0"/>
                <a:sym typeface="+mn-ea"/>
              </a:rPr>
              <a:t>Result</a:t>
            </a:r>
            <a:endParaRPr lang="en-US" sz="2800" dirty="0">
              <a:latin typeface="Times New Roman" panose="02020603050405020304" pitchFamily="18" charset="0"/>
              <a:cs typeface="Times New Roman" panose="02020603050405020304" pitchFamily="18" charset="0"/>
              <a:sym typeface="+mn-ea"/>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sym typeface="+mn-ea"/>
              </a:rPr>
              <a:t>C</a:t>
            </a:r>
            <a:r>
              <a:rPr lang="en-IN" altLang="en-US" sz="2800" dirty="0">
                <a:latin typeface="Times New Roman" panose="02020603050405020304" pitchFamily="18" charset="0"/>
                <a:cs typeface="Times New Roman" panose="02020603050405020304" pitchFamily="18" charset="0"/>
                <a:sym typeface="+mn-ea"/>
              </a:rPr>
              <a:t>onclusion</a:t>
            </a:r>
            <a:endParaRPr lang="en-US" sz="2800" dirty="0">
              <a:latin typeface="Times New Roman" panose="02020603050405020304" pitchFamily="18" charset="0"/>
              <a:cs typeface="Times New Roman" panose="02020603050405020304" pitchFamily="18" charset="0"/>
              <a:sym typeface="+mn-ea"/>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sym typeface="+mn-ea"/>
              </a:rPr>
              <a:t>Refe</a:t>
            </a:r>
            <a:r>
              <a:rPr lang="en-IN" altLang="en-US" sz="2800" dirty="0">
                <a:latin typeface="Times New Roman" panose="02020603050405020304" pitchFamily="18" charset="0"/>
                <a:cs typeface="Times New Roman" panose="02020603050405020304" pitchFamily="18" charset="0"/>
                <a:sym typeface="+mn-ea"/>
              </a:rPr>
              <a:t>rence </a:t>
            </a:r>
            <a:endParaRPr lang="en-US" sz="2800" dirty="0">
              <a:latin typeface="Times New Roman" panose="02020603050405020304" pitchFamily="18" charset="0"/>
              <a:cs typeface="Times New Roman" panose="02020603050405020304" pitchFamily="18" charset="0"/>
              <a:sym typeface="+mn-ea"/>
            </a:endParaRPr>
          </a:p>
          <a:p>
            <a:pPr marL="457200" indent="-457200">
              <a:buFont typeface="Wingdings" panose="05000000000000000000" charset="0"/>
              <a:buChar char="§"/>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
            </a:pPr>
            <a:endParaRPr lang="en-IN" sz="2800" dirty="0">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
            </a:pPr>
            <a:endParaRPr lang="en-IN" altLang="en-US"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altLang="en-US" sz="3200" b="1">
                <a:latin typeface="Times New Roman" panose="02020603050405020304" pitchFamily="18" charset="0"/>
                <a:cs typeface="Times New Roman" panose="02020603050405020304" pitchFamily="18" charset="0"/>
                <a:sym typeface="+mn-ea"/>
              </a:rPr>
              <a:t>Introduction</a:t>
            </a:r>
            <a:endParaRPr lang="en-US" sz="3200" b="1" dirty="0"/>
          </a:p>
        </p:txBody>
      </p:sp>
      <p:sp>
        <p:nvSpPr>
          <p:cNvPr id="9" name="Text Placeholder 8"/>
          <p:cNvSpPr>
            <a:spLocks noGrp="1"/>
          </p:cNvSpPr>
          <p:nvPr>
            <p:ph type="body" sz="quarter" idx="17"/>
          </p:nvPr>
        </p:nvSpPr>
        <p:spPr>
          <a:xfrm>
            <a:off x="457200" y="1752600"/>
            <a:ext cx="12867640" cy="4805680"/>
          </a:xfrm>
        </p:spPr>
        <p:txBody>
          <a:bodyPr/>
          <a:lstStyle/>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A 2-digit counter is a </a:t>
            </a:r>
            <a:r>
              <a:rPr lang="en-IN" altLang="en-US" sz="2800" dirty="0">
                <a:latin typeface="Times New Roman" panose="02020603050405020304" pitchFamily="18" charset="0"/>
                <a:cs typeface="Times New Roman" panose="02020603050405020304" pitchFamily="18" charset="0"/>
              </a:rPr>
              <a:t>counting</a:t>
            </a:r>
            <a:r>
              <a:rPr lang="en-US" sz="2800" dirty="0">
                <a:latin typeface="Times New Roman" panose="02020603050405020304" pitchFamily="18" charset="0"/>
                <a:cs typeface="Times New Roman" panose="02020603050405020304" pitchFamily="18" charset="0"/>
              </a:rPr>
              <a:t> device with two separate displays for  seconds. It allows users to measure elapsed time precisely. </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Pressing the start button initiates the counting, while the stop button halts it, enabling accurate time measurement for various activities such as sports, cooking, or experiments. The clear/reset button resets the counters to zero.</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 This compact device is widely used for its simplicity and effectiveness in tracking short-duration events.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sym typeface="+mn-ea"/>
              </a:rPr>
              <a:t>Circuit Diagram</a:t>
            </a:r>
            <a:endParaRPr lang="en-US" sz="3200" b="1" dirty="0">
              <a:latin typeface="Times New Roman" panose="02020603050405020304" pitchFamily="18" charset="0"/>
              <a:cs typeface="Times New Roman" panose="02020603050405020304" pitchFamily="18" charset="0"/>
              <a:sym typeface="+mn-ea"/>
            </a:endParaRPr>
          </a:p>
        </p:txBody>
      </p:sp>
      <p:sp>
        <p:nvSpPr>
          <p:cNvPr id="9" name="Text Placeholder 8"/>
          <p:cNvSpPr>
            <a:spLocks noGrp="1"/>
          </p:cNvSpPr>
          <p:nvPr>
            <p:ph type="body" sz="quarter" idx="17"/>
          </p:nvPr>
        </p:nvSpPr>
        <p:spPr>
          <a:xfrm>
            <a:off x="381000" y="1828800"/>
            <a:ext cx="13491210" cy="4992370"/>
          </a:xfrm>
        </p:spPr>
        <p:txBody>
          <a:bodyPr/>
          <a:lstStyle/>
          <a:p>
            <a:pPr marL="0" indent="0">
              <a:buNone/>
            </a:pPr>
            <a:r>
              <a:rPr lang="en-IN" altLang="en-US" dirty="0"/>
              <a:t>      </a:t>
            </a:r>
            <a:endParaRPr lang="en-IN" altLang="en-US" dirty="0"/>
          </a:p>
          <a:p>
            <a:pPr marL="0" indent="0">
              <a:buNone/>
            </a:pPr>
            <a:endParaRPr lang="en-IN" altLang="en-US" dirty="0"/>
          </a:p>
          <a:p>
            <a:pPr marL="0" indent="0">
              <a:buNone/>
            </a:pPr>
            <a:endParaRPr lang="en-IN" altLang="en-US" dirty="0"/>
          </a:p>
          <a:p>
            <a:pPr marL="0" indent="0">
              <a:buNone/>
            </a:pPr>
            <a:endParaRPr lang="en-IN" altLang="en-US" dirty="0"/>
          </a:p>
          <a:p>
            <a:pPr marL="0" indent="0">
              <a:buNone/>
            </a:pPr>
            <a:r>
              <a:rPr lang="en-IN" altLang="en-US" dirty="0"/>
              <a:t>      </a:t>
            </a:r>
            <a:endParaRPr lang="en-IN" altLang="en-US" dirty="0"/>
          </a:p>
        </p:txBody>
      </p:sp>
      <p:pic>
        <p:nvPicPr>
          <p:cNvPr id="4" name="Picture 3"/>
          <p:cNvPicPr>
            <a:picLocks noChangeAspect="1"/>
          </p:cNvPicPr>
          <p:nvPr/>
        </p:nvPicPr>
        <p:blipFill>
          <a:blip r:embed="rId1"/>
          <a:stretch>
            <a:fillRect/>
          </a:stretch>
        </p:blipFill>
        <p:spPr>
          <a:xfrm>
            <a:off x="2286000" y="1600200"/>
            <a:ext cx="10420985" cy="55918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sym typeface="+mn-ea"/>
              </a:rPr>
              <a:t>Components</a:t>
            </a:r>
            <a:r>
              <a:rPr lang="en-US" sz="3200" b="1" dirty="0">
                <a:sym typeface="+mn-ea"/>
              </a:rPr>
              <a:t> </a:t>
            </a:r>
            <a:r>
              <a:rPr lang="en-US" sz="3200" b="1" dirty="0">
                <a:latin typeface="Times New Roman" panose="02020603050405020304" pitchFamily="18" charset="0"/>
                <a:cs typeface="Times New Roman" panose="02020603050405020304" pitchFamily="18" charset="0"/>
                <a:sym typeface="+mn-ea"/>
              </a:rPr>
              <a:t>list</a:t>
            </a:r>
            <a:endParaRPr lang="en-IN" altLang="en-US" sz="3200" b="1" dirty="0">
              <a:latin typeface="Times New Roman" panose="02020603050405020304" pitchFamily="18" charset="0"/>
              <a:cs typeface="Times New Roman" panose="02020603050405020304" pitchFamily="18" charset="0"/>
              <a:sym typeface="+mn-ea"/>
            </a:endParaRPr>
          </a:p>
        </p:txBody>
      </p:sp>
      <p:sp>
        <p:nvSpPr>
          <p:cNvPr id="9" name="Text Placeholder 8"/>
          <p:cNvSpPr>
            <a:spLocks noGrp="1"/>
          </p:cNvSpPr>
          <p:nvPr>
            <p:ph type="body" sz="quarter" idx="17"/>
          </p:nvPr>
        </p:nvSpPr>
        <p:spPr>
          <a:xfrm>
            <a:off x="914400" y="1676400"/>
            <a:ext cx="9928860" cy="5981700"/>
          </a:xfrm>
        </p:spPr>
        <p:txBody>
          <a:bodyPr/>
          <a:lstStyle/>
          <a:p>
            <a:pPr marL="457200" indent="-457200" algn="just">
              <a:buFont typeface="Wingdings" panose="05000000000000000000" charset="0"/>
              <a:buChar char="§"/>
            </a:pPr>
            <a:r>
              <a:rPr lang="en-IN" altLang="en-US" sz="2800" dirty="0">
                <a:latin typeface="Times New Roman" panose="02020603050405020304" pitchFamily="18" charset="0"/>
                <a:cs typeface="Times New Roman" panose="02020603050405020304" pitchFamily="18" charset="0"/>
              </a:rPr>
              <a:t>555 Timer IC</a:t>
            </a:r>
            <a:endParaRPr lang="en-IN" alt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IN" altLang="en-US" sz="2800" dirty="0">
                <a:latin typeface="Times New Roman" panose="02020603050405020304" pitchFamily="18" charset="0"/>
                <a:cs typeface="Times New Roman" panose="02020603050405020304" pitchFamily="18" charset="0"/>
              </a:rPr>
              <a:t>IC 7447 Decoder</a:t>
            </a:r>
            <a:endParaRPr lang="en-IN" alt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IN" altLang="en-US" sz="2800" dirty="0">
                <a:latin typeface="Times New Roman" panose="02020603050405020304" pitchFamily="18" charset="0"/>
                <a:cs typeface="Times New Roman" panose="02020603050405020304" pitchFamily="18" charset="0"/>
              </a:rPr>
              <a:t>IC 7490 Decade Counter</a:t>
            </a:r>
            <a:endParaRPr lang="en-IN" alt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IN" altLang="en-US" sz="2800" dirty="0">
                <a:latin typeface="Times New Roman" panose="02020603050405020304" pitchFamily="18" charset="0"/>
                <a:cs typeface="Times New Roman" panose="02020603050405020304" pitchFamily="18" charset="0"/>
              </a:rPr>
              <a:t>Capacitors</a:t>
            </a:r>
            <a:endParaRPr lang="en-IN" alt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IN" altLang="en-US" sz="2800" dirty="0">
                <a:latin typeface="Times New Roman" panose="02020603050405020304" pitchFamily="18" charset="0"/>
                <a:cs typeface="Times New Roman" panose="02020603050405020304" pitchFamily="18" charset="0"/>
              </a:rPr>
              <a:t>Resistors</a:t>
            </a:r>
            <a:endParaRPr lang="en-IN" alt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IN" altLang="en-US" sz="2800" dirty="0">
                <a:latin typeface="Times New Roman" panose="02020603050405020304" pitchFamily="18" charset="0"/>
                <a:cs typeface="Times New Roman" panose="02020603050405020304" pitchFamily="18" charset="0"/>
              </a:rPr>
              <a:t>Potentiometer (10k)</a:t>
            </a:r>
            <a:endParaRPr lang="en-IN" alt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IN" altLang="en-US" sz="2800" dirty="0">
                <a:latin typeface="Times New Roman" panose="02020603050405020304" pitchFamily="18" charset="0"/>
                <a:cs typeface="Times New Roman" panose="02020603050405020304" pitchFamily="18" charset="0"/>
              </a:rPr>
              <a:t>Common Anode Seven Segment Display</a:t>
            </a:r>
            <a:endParaRPr lang="en-IN" alt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IN" altLang="en-US" sz="2800" dirty="0">
                <a:latin typeface="Times New Roman" panose="02020603050405020304" pitchFamily="18" charset="0"/>
                <a:cs typeface="Times New Roman" panose="02020603050405020304" pitchFamily="18" charset="0"/>
              </a:rPr>
              <a:t>7805 Voltage Regulator</a:t>
            </a:r>
            <a:endParaRPr lang="en-IN" alt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IN" altLang="en-US" sz="2800" dirty="0">
                <a:latin typeface="Times New Roman" panose="02020603050405020304" pitchFamily="18" charset="0"/>
                <a:cs typeface="Times New Roman" panose="02020603050405020304" pitchFamily="18" charset="0"/>
              </a:rPr>
              <a:t>LED</a:t>
            </a:r>
            <a:endParaRPr lang="en-IN" alt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
            </a:pPr>
            <a:endParaRPr lang="en-IN" altLang="en-US" dirty="0">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
            </a:pPr>
            <a:endParaRPr lang="en-IN" altLang="en-US"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I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91" y="533363"/>
            <a:ext cx="7454312" cy="1005842"/>
          </a:xfrm>
        </p:spPr>
        <p:txBody>
          <a:bodyPr/>
          <a:lstStyle/>
          <a:p>
            <a:pPr algn="just"/>
            <a:r>
              <a:rPr lang="en-US" b="1" dirty="0">
                <a:latin typeface="Times New Roman" panose="02020603050405020304" pitchFamily="18" charset="0"/>
                <a:cs typeface="Times New Roman" panose="02020603050405020304" pitchFamily="18" charset="0"/>
                <a:sym typeface="+mn-ea"/>
              </a:rPr>
              <a:t>Components</a:t>
            </a:r>
            <a:endParaRPr lang="en-IN" b="1" dirty="0"/>
          </a:p>
        </p:txBody>
      </p:sp>
      <p:sp>
        <p:nvSpPr>
          <p:cNvPr id="5" name="Text Placeholder 4"/>
          <p:cNvSpPr>
            <a:spLocks noGrp="1"/>
          </p:cNvSpPr>
          <p:nvPr>
            <p:ph type="body" sz="quarter" idx="17"/>
          </p:nvPr>
        </p:nvSpPr>
        <p:spPr>
          <a:xfrm>
            <a:off x="533400" y="1676400"/>
            <a:ext cx="12653010" cy="5332730"/>
          </a:xfrm>
        </p:spPr>
        <p:txBody>
          <a:bodyPr/>
          <a:lstStyle/>
          <a:p>
            <a:pPr marL="457200" indent="-457200" algn="just">
              <a:buFont typeface="Wingdings" panose="05000000000000000000" charset="0"/>
              <a:buChar char="§"/>
            </a:pPr>
            <a:r>
              <a:rPr lang="en-IN" altLang="en-US" sz="2400" b="1" dirty="0">
                <a:latin typeface="Times New Roman" panose="02020603050405020304" pitchFamily="18" charset="0"/>
                <a:cs typeface="Times New Roman" panose="02020603050405020304" pitchFamily="18" charset="0"/>
                <a:sym typeface="+mn-ea"/>
              </a:rPr>
              <a:t>555 Timer IC</a:t>
            </a:r>
            <a:r>
              <a:rPr lang="en-IN" altLang="en-US" sz="2800" b="1" dirty="0">
                <a:latin typeface="Times New Roman" panose="02020603050405020304" pitchFamily="18" charset="0"/>
                <a:cs typeface="Times New Roman" panose="02020603050405020304" pitchFamily="18" charset="0"/>
                <a:sym typeface="+mn-ea"/>
              </a:rPr>
              <a:t>:</a:t>
            </a:r>
            <a:r>
              <a:rPr lang="en-IN" sz="2800" dirty="0">
                <a:latin typeface="Times New Roman" panose="02020603050405020304" pitchFamily="18" charset="0"/>
                <a:cs typeface="Times New Roman" panose="02020603050405020304" pitchFamily="18" charset="0"/>
              </a:rPr>
              <a:t>Configure the 555 timer in astable mode to generate clock pulses.  Adjust the resistor and capacitor values to control the frequency of the clock pulses.</a:t>
            </a:r>
            <a:r>
              <a:rPr lang="en-IN" altLang="en-US" sz="2800" dirty="0">
                <a:latin typeface="Times New Roman" panose="02020603050405020304" pitchFamily="18" charset="0"/>
                <a:cs typeface="Times New Roman" panose="02020603050405020304" pitchFamily="18" charset="0"/>
                <a:sym typeface="+mn-ea"/>
              </a:rPr>
              <a:t>A 555 timer IC can be configured as an astable multivibrator to generate clock pulses for a 2-digit counter. Connect the output of the 555 timer to the clock input of the counter. Adjust the resistor and capacitor values in the 555 timer circuit to control the clock frequency, which determines the counting speed of the 2-digit counter.</a:t>
            </a:r>
            <a:endParaRPr lang="en-IN" altLang="en-US" sz="2800" dirty="0">
              <a:latin typeface="Times New Roman" panose="02020603050405020304" pitchFamily="18" charset="0"/>
              <a:cs typeface="Times New Roman" panose="02020603050405020304" pitchFamily="18" charset="0"/>
              <a:sym typeface="+mn-ea"/>
            </a:endParaRPr>
          </a:p>
          <a:p>
            <a:pPr marL="0" indent="0">
              <a:buFont typeface="Wingdings" panose="05000000000000000000" charset="0"/>
              <a:buNone/>
            </a:pPr>
            <a:r>
              <a:rPr lang="en-IN" altLang="en-US" sz="2800" dirty="0">
                <a:latin typeface="Times New Roman" panose="02020603050405020304" pitchFamily="18" charset="0"/>
                <a:cs typeface="Times New Roman" panose="02020603050405020304" pitchFamily="18" charset="0"/>
                <a:sym typeface="+mn-ea"/>
              </a:rPr>
              <a:t>  </a:t>
            </a:r>
            <a:endParaRPr lang="en-IN" altLang="en-US" sz="2800" dirty="0">
              <a:latin typeface="Times New Roman" panose="02020603050405020304" pitchFamily="18" charset="0"/>
              <a:cs typeface="Times New Roman" panose="02020603050405020304" pitchFamily="18" charset="0"/>
              <a:sym typeface="+mn-ea"/>
            </a:endParaRPr>
          </a:p>
          <a:p>
            <a:pPr marL="0" indent="0">
              <a:buNone/>
            </a:pPr>
            <a:r>
              <a:rPr lang="en-IN"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6477000" y="4572000"/>
            <a:ext cx="4572000" cy="28879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91" y="474943"/>
            <a:ext cx="7454312" cy="1005842"/>
          </a:xfrm>
        </p:spPr>
        <p:txBody>
          <a:bodyPr/>
          <a:lstStyle/>
          <a:p>
            <a:r>
              <a:rPr lang="en-IN" altLang="en-US" sz="2800" b="1" dirty="0">
                <a:latin typeface="Times New Roman" panose="02020603050405020304" pitchFamily="18" charset="0"/>
                <a:cs typeface="Times New Roman" panose="02020603050405020304" pitchFamily="18" charset="0"/>
                <a:sym typeface="+mn-ea"/>
              </a:rPr>
              <a:t>IC 7447</a:t>
            </a:r>
            <a:endParaRPr lang="en-IN" sz="2800" b="1" dirty="0"/>
          </a:p>
        </p:txBody>
      </p:sp>
      <p:sp>
        <p:nvSpPr>
          <p:cNvPr id="5" name="Text Placeholder 4"/>
          <p:cNvSpPr>
            <a:spLocks noGrp="1"/>
          </p:cNvSpPr>
          <p:nvPr>
            <p:ph type="body" sz="quarter" idx="17"/>
          </p:nvPr>
        </p:nvSpPr>
        <p:spPr>
          <a:xfrm>
            <a:off x="834390" y="1752600"/>
            <a:ext cx="13230225" cy="5184775"/>
          </a:xfrm>
        </p:spPr>
        <p:txBody>
          <a:bodyPr/>
          <a:lstStyle/>
          <a:p>
            <a:pPr marL="0" indent="0" algn="just">
              <a:buNone/>
            </a:pPr>
            <a:r>
              <a:rPr lang="en-US" sz="2800" dirty="0">
                <a:latin typeface="Times New Roman" panose="02020603050405020304" pitchFamily="18" charset="0"/>
                <a:cs typeface="Times New Roman" panose="02020603050405020304" pitchFamily="18" charset="0"/>
              </a:rPr>
              <a:t>Connect the BCD outputs (QA, QB, QC, QD) of the 7490 counter to the BCD inputs (A, B, C, D) of the 7447</a:t>
            </a:r>
            <a:r>
              <a:rPr lang="en-IN" altLang="en-US" sz="2800"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Connect the 7447 outputs (a, b, c, d, e, f, g) to a 7-segment display.Exploring its BCD to 7-segment latch/decoder/drivers for the display.</a:t>
            </a:r>
            <a:endParaRPr lang="en-US" sz="2800" dirty="0">
              <a:latin typeface="Times New Roman" panose="02020603050405020304" pitchFamily="18" charset="0"/>
              <a:cs typeface="Times New Roman" panose="02020603050405020304" pitchFamily="18" charset="0"/>
            </a:endParaRPr>
          </a:p>
          <a:p>
            <a:pPr marL="0" indent="0">
              <a:buNone/>
            </a:pPr>
            <a:r>
              <a:rPr lang="en-IN" altLang="en-US" sz="2800" b="1" dirty="0">
                <a:latin typeface="Times New Roman" panose="02020603050405020304" pitchFamily="18" charset="0"/>
                <a:cs typeface="Times New Roman" panose="02020603050405020304" pitchFamily="18" charset="0"/>
                <a:sym typeface="+mn-ea"/>
              </a:rPr>
              <a:t>IC7490</a:t>
            </a:r>
            <a:endParaRPr lang="en-IN" altLang="en-US" sz="2800" b="1" dirty="0">
              <a:latin typeface="Times New Roman" panose="02020603050405020304" pitchFamily="18" charset="0"/>
              <a:cs typeface="Times New Roman" panose="02020603050405020304" pitchFamily="18" charset="0"/>
              <a:sym typeface="+mn-ea"/>
            </a:endParaRPr>
          </a:p>
          <a:p>
            <a:pPr marL="0" indent="0" algn="just">
              <a:buNone/>
            </a:pPr>
            <a:r>
              <a:rPr lang="en-IN" altLang="en-US" sz="2800" b="1" dirty="0">
                <a:latin typeface="Times New Roman" panose="02020603050405020304" pitchFamily="18" charset="0"/>
                <a:cs typeface="Times New Roman" panose="02020603050405020304" pitchFamily="18" charset="0"/>
              </a:rPr>
              <a:t> </a:t>
            </a:r>
            <a:r>
              <a:rPr lang="en-IN" altLang="en-US" sz="2800" dirty="0">
                <a:latin typeface="Times New Roman" panose="02020603050405020304" pitchFamily="18" charset="0"/>
                <a:cs typeface="Times New Roman" panose="02020603050405020304" pitchFamily="18" charset="0"/>
              </a:rPr>
              <a:t>Investigating its decade counter/divider functionality, which can be configured to count seconds, minutes, etc.Connect the output of the 555 timer to the clock input (pin 14) of the 7490 counter.Use the QD (pin 11) output of the 7490 as the external reset for the counter.</a:t>
            </a:r>
            <a:endParaRPr lang="en-IN" altLang="en-US" sz="2800" dirty="0">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2743200" y="5334000"/>
            <a:ext cx="3395345" cy="1608455"/>
          </a:xfrm>
          <a:prstGeom prst="rect">
            <a:avLst/>
          </a:prstGeom>
        </p:spPr>
      </p:pic>
      <p:pic>
        <p:nvPicPr>
          <p:cNvPr id="3" name="Picture 2"/>
          <p:cNvPicPr>
            <a:picLocks noChangeAspect="1"/>
          </p:cNvPicPr>
          <p:nvPr/>
        </p:nvPicPr>
        <p:blipFill>
          <a:blip r:embed="rId2"/>
          <a:stretch>
            <a:fillRect/>
          </a:stretch>
        </p:blipFill>
        <p:spPr>
          <a:xfrm>
            <a:off x="7848600" y="5562600"/>
            <a:ext cx="5546090" cy="1974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sym typeface="+mn-ea"/>
              </a:rPr>
              <a:t>Working process</a:t>
            </a:r>
            <a:endParaRPr lang="en-IN" sz="3200" b="1" dirty="0"/>
          </a:p>
        </p:txBody>
      </p:sp>
      <p:sp>
        <p:nvSpPr>
          <p:cNvPr id="5" name="Text Placeholder 4"/>
          <p:cNvSpPr>
            <a:spLocks noGrp="1"/>
          </p:cNvSpPr>
          <p:nvPr>
            <p:ph type="body" sz="quarter" idx="17"/>
          </p:nvPr>
        </p:nvSpPr>
        <p:spPr>
          <a:xfrm>
            <a:off x="457200" y="1480820"/>
            <a:ext cx="13420090" cy="6315075"/>
          </a:xfrm>
        </p:spPr>
        <p:txBody>
          <a:bodyPr/>
          <a:lstStyle/>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7490 Decade Counter:This IC divides the input frequency by 10 and provides four BCD (Binary Coded Decimal) outputs. Connect the appropriate pins for clock input, clear, and the BCD outputs.</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555 Timer: Configure the 555 timer in astable mode to generate clock pulses for the 7490 counter. Adjust the resistor and capacitor values to set the desired frequency.</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7447 BCD to 7-Segment Decoder/Driver: This IC takes the BCD outputs from the 7490 counter and converts them into signals to drive a 7-segment display. Connect the appropriate pins for BCD inputs and 7-segment display outputs.</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Seven-Segment Display: Connect the 7-segment display to the outputs of the 7447 decoder. Repeat the process for the second digit.Ensure proper power supply and ground connections for all components. </a:t>
            </a:r>
            <a:endParaRPr lang="en-US" sz="2800" dirty="0">
              <a:latin typeface="Times New Roman" panose="02020603050405020304" pitchFamily="18" charset="0"/>
              <a:cs typeface="Times New Roman" panose="02020603050405020304" pitchFamily="18" charset="0"/>
            </a:endParaRPr>
          </a:p>
          <a:p>
            <a:pPr marL="0" indent="0">
              <a:buNone/>
            </a:pPr>
            <a:endParaRPr lang="en-US" sz="2800" dirty="0"/>
          </a:p>
          <a:p>
            <a:pPr marL="0" indent="0">
              <a:buNone/>
            </a:pPr>
            <a:endParaRPr lang="en-IN"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sym typeface="+mn-ea"/>
              </a:rPr>
              <a:t>Applications</a:t>
            </a:r>
            <a:endParaRPr lang="en-IN" sz="3200" b="1"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17"/>
          </p:nvPr>
        </p:nvSpPr>
        <p:spPr>
          <a:xfrm>
            <a:off x="834481" y="1752600"/>
            <a:ext cx="12961441" cy="5184576"/>
          </a:xfrm>
        </p:spPr>
        <p:txBody>
          <a:bodyPr/>
          <a:lstStyle/>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Digital Timers</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Digital Displays</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Automated Counting Systems</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Laboratory Experiments</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 Sports Timing</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Traffic Light Contro</a:t>
            </a:r>
            <a:r>
              <a:rPr lang="en-IN" altLang="en-US" sz="2800" dirty="0">
                <a:latin typeface="Times New Roman" panose="02020603050405020304" pitchFamily="18" charset="0"/>
                <a:cs typeface="Times New Roman" panose="02020603050405020304" pitchFamily="18" charset="0"/>
              </a:rPr>
              <a:t>l </a:t>
            </a:r>
            <a:endParaRPr lang="en-IN" alt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r>
              <a:rPr lang="en-US" sz="2800" dirty="0">
                <a:latin typeface="Times New Roman" panose="02020603050405020304" pitchFamily="18" charset="0"/>
                <a:cs typeface="Times New Roman" panose="02020603050405020304" pitchFamily="18" charset="0"/>
              </a:rPr>
              <a:t>Experimental Psychology</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with Water Mark</Template>
  <TotalTime>0</TotalTime>
  <Words>4446</Words>
  <Application>WPS Presentation</Application>
  <PresentationFormat>Custom</PresentationFormat>
  <Paragraphs>139</Paragraphs>
  <Slides>16</Slides>
  <Notes>0</Notes>
  <HiddenSlides>0</HiddenSlides>
  <MMClips>0</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16</vt:i4>
      </vt:variant>
    </vt:vector>
  </HeadingPairs>
  <TitlesOfParts>
    <vt:vector size="35" baseType="lpstr">
      <vt:lpstr>Arial</vt:lpstr>
      <vt:lpstr>SimSun</vt:lpstr>
      <vt:lpstr>Wingdings</vt:lpstr>
      <vt:lpstr>Times</vt:lpstr>
      <vt:lpstr>Roboto Medium</vt:lpstr>
      <vt:lpstr>Segoe Print</vt:lpstr>
      <vt:lpstr>Nobel-Book</vt:lpstr>
      <vt:lpstr>Yu Gothic UI</vt:lpstr>
      <vt:lpstr>MS PGothic</vt:lpstr>
      <vt:lpstr>Times New Roman</vt:lpstr>
      <vt:lpstr>Wingdings</vt:lpstr>
      <vt:lpstr>Calibri</vt:lpstr>
      <vt:lpstr>Microsoft YaHei</vt:lpstr>
      <vt:lpstr>Arial Unicode MS</vt:lpstr>
      <vt:lpstr>Template with Water Mark</vt:lpstr>
      <vt:lpstr>Agenda Slides</vt:lpstr>
      <vt:lpstr>Slide Divider</vt:lpstr>
      <vt:lpstr>Copy Slides</vt:lpstr>
      <vt:lpstr>Thank You</vt:lpstr>
      <vt:lpstr>2 DIGIT COUNTER (STOP WATCH)</vt:lpstr>
      <vt:lpstr>contents</vt:lpstr>
      <vt:lpstr>Introduction</vt:lpstr>
      <vt:lpstr>Circuit Diagram</vt:lpstr>
      <vt:lpstr>Components list</vt:lpstr>
      <vt:lpstr>Components</vt:lpstr>
      <vt:lpstr>IC 7447</vt:lpstr>
      <vt:lpstr>Working process</vt:lpstr>
      <vt:lpstr>Applications</vt:lpstr>
      <vt:lpstr>Advantages </vt:lpstr>
      <vt:lpstr>Disadvantages</vt:lpstr>
      <vt:lpstr>Components</vt:lpstr>
      <vt:lpstr>Result</vt:lpstr>
      <vt:lpstr>Conclusion</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llath</cp:lastModifiedBy>
  <cp:revision>179</cp:revision>
  <dcterms:created xsi:type="dcterms:W3CDTF">2020-06-11T05:44:00Z</dcterms:created>
  <dcterms:modified xsi:type="dcterms:W3CDTF">2024-01-09T05:13:47Z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F253BC82ECC64672880AD33E4530A1D7_13</vt:lpwstr>
  </property>
  <property fmtid="{D5CDD505-2E9C-101B-9397-08002B2CF9AE}" pid="3" name="KSOProductBuildVer">
    <vt:lpwstr>1033-12.2.0.13359</vt:lpwstr>
  </property>
</Properties>
</file>